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comments/comment5.xml" ContentType="application/vnd.openxmlformats-officedocument.presentationml.comments+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 id="2147483688" r:id="rId3"/>
    <p:sldMasterId id="2147483700" r:id="rId4"/>
  </p:sldMasterIdLst>
  <p:notesMasterIdLst>
    <p:notesMasterId r:id="rId25"/>
  </p:notesMasterIdLst>
  <p:sldIdLst>
    <p:sldId id="329" r:id="rId5"/>
    <p:sldId id="257" r:id="rId6"/>
    <p:sldId id="258" r:id="rId7"/>
    <p:sldId id="287" r:id="rId8"/>
    <p:sldId id="336" r:id="rId9"/>
    <p:sldId id="369" r:id="rId10"/>
    <p:sldId id="364" r:id="rId11"/>
    <p:sldId id="365" r:id="rId12"/>
    <p:sldId id="354" r:id="rId13"/>
    <p:sldId id="370" r:id="rId14"/>
    <p:sldId id="372" r:id="rId15"/>
    <p:sldId id="373" r:id="rId16"/>
    <p:sldId id="374" r:id="rId17"/>
    <p:sldId id="375" r:id="rId18"/>
    <p:sldId id="377" r:id="rId19"/>
    <p:sldId id="378" r:id="rId20"/>
    <p:sldId id="379" r:id="rId21"/>
    <p:sldId id="380" r:id="rId22"/>
    <p:sldId id="376" r:id="rId23"/>
    <p:sldId id="280"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ette D'Souza" initials="AD" lastIdx="2" clrIdx="0">
    <p:extLst>
      <p:ext uri="{19B8F6BF-5375-455C-9EA6-DF929625EA0E}">
        <p15:presenceInfo xmlns:p15="http://schemas.microsoft.com/office/powerpoint/2012/main" userId="Annette D'Souz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6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1287" autoAdjust="0"/>
  </p:normalViewPr>
  <p:slideViewPr>
    <p:cSldViewPr snapToGrid="0">
      <p:cViewPr varScale="1">
        <p:scale>
          <a:sx n="104" d="100"/>
          <a:sy n="104" d="100"/>
        </p:scale>
        <p:origin x="32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7-08T14:09:11.377" idx="1">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824F1-E256-42C5-96CA-D496D212B6B0}" type="datetimeFigureOut">
              <a:rPr lang="en-GB" smtClean="0"/>
              <a:t>20/08/2019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B54FEA-B031-4420-8608-59F3DFC18A0A}" type="slidenum">
              <a:rPr lang="en-GB" smtClean="0"/>
              <a:t>‹#›</a:t>
            </a:fld>
            <a:endParaRPr lang="en-GB" dirty="0"/>
          </a:p>
        </p:txBody>
      </p:sp>
    </p:spTree>
    <p:extLst>
      <p:ext uri="{BB962C8B-B14F-4D97-AF65-F5344CB8AC3E}">
        <p14:creationId xmlns:p14="http://schemas.microsoft.com/office/powerpoint/2010/main" val="3437438094"/>
      </p:ext>
    </p:extLst>
  </p:cSld>
  <p:clrMap bg1="lt1" tx1="dk1" bg2="lt2" tx2="dk2" accent1="accent1" accent2="accent2" accent3="accent3" accent4="accent4" accent5="accent5" accent6="accent6" hlink="hlink" folHlink="folHlink"/>
  <p:notesStyle>
    <a:lvl1pPr marL="0" algn="l" defTabSz="914137" rtl="0" eaLnBrk="1" latinLnBrk="0" hangingPunct="1">
      <a:defRPr sz="1200" kern="1200">
        <a:solidFill>
          <a:schemeClr val="tx1"/>
        </a:solidFill>
        <a:latin typeface="+mn-lt"/>
        <a:ea typeface="+mn-ea"/>
        <a:cs typeface="+mn-cs"/>
      </a:defRPr>
    </a:lvl1pPr>
    <a:lvl2pPr marL="457065" algn="l" defTabSz="914137" rtl="0" eaLnBrk="1" latinLnBrk="0" hangingPunct="1">
      <a:defRPr sz="1200" kern="1200">
        <a:solidFill>
          <a:schemeClr val="tx1"/>
        </a:solidFill>
        <a:latin typeface="+mn-lt"/>
        <a:ea typeface="+mn-ea"/>
        <a:cs typeface="+mn-cs"/>
      </a:defRPr>
    </a:lvl2pPr>
    <a:lvl3pPr marL="914137" algn="l" defTabSz="914137" rtl="0" eaLnBrk="1" latinLnBrk="0" hangingPunct="1">
      <a:defRPr sz="1200" kern="1200">
        <a:solidFill>
          <a:schemeClr val="tx1"/>
        </a:solidFill>
        <a:latin typeface="+mn-lt"/>
        <a:ea typeface="+mn-ea"/>
        <a:cs typeface="+mn-cs"/>
      </a:defRPr>
    </a:lvl3pPr>
    <a:lvl4pPr marL="1371205" algn="l" defTabSz="914137" rtl="0" eaLnBrk="1" latinLnBrk="0" hangingPunct="1">
      <a:defRPr sz="1200" kern="1200">
        <a:solidFill>
          <a:schemeClr val="tx1"/>
        </a:solidFill>
        <a:latin typeface="+mn-lt"/>
        <a:ea typeface="+mn-ea"/>
        <a:cs typeface="+mn-cs"/>
      </a:defRPr>
    </a:lvl4pPr>
    <a:lvl5pPr marL="1828273" algn="l" defTabSz="914137" rtl="0" eaLnBrk="1" latinLnBrk="0" hangingPunct="1">
      <a:defRPr sz="1200" kern="1200">
        <a:solidFill>
          <a:schemeClr val="tx1"/>
        </a:solidFill>
        <a:latin typeface="+mn-lt"/>
        <a:ea typeface="+mn-ea"/>
        <a:cs typeface="+mn-cs"/>
      </a:defRPr>
    </a:lvl5pPr>
    <a:lvl6pPr marL="2285347" algn="l" defTabSz="914137" rtl="0" eaLnBrk="1" latinLnBrk="0" hangingPunct="1">
      <a:defRPr sz="1200" kern="1200">
        <a:solidFill>
          <a:schemeClr val="tx1"/>
        </a:solidFill>
        <a:latin typeface="+mn-lt"/>
        <a:ea typeface="+mn-ea"/>
        <a:cs typeface="+mn-cs"/>
      </a:defRPr>
    </a:lvl6pPr>
    <a:lvl7pPr marL="2742408" algn="l" defTabSz="914137" rtl="0" eaLnBrk="1" latinLnBrk="0" hangingPunct="1">
      <a:defRPr sz="1200" kern="1200">
        <a:solidFill>
          <a:schemeClr val="tx1"/>
        </a:solidFill>
        <a:latin typeface="+mn-lt"/>
        <a:ea typeface="+mn-ea"/>
        <a:cs typeface="+mn-cs"/>
      </a:defRPr>
    </a:lvl7pPr>
    <a:lvl8pPr marL="3199472" algn="l" defTabSz="914137" rtl="0" eaLnBrk="1" latinLnBrk="0" hangingPunct="1">
      <a:defRPr sz="1200" kern="1200">
        <a:solidFill>
          <a:schemeClr val="tx1"/>
        </a:solidFill>
        <a:latin typeface="+mn-lt"/>
        <a:ea typeface="+mn-ea"/>
        <a:cs typeface="+mn-cs"/>
      </a:defRPr>
    </a:lvl8pPr>
    <a:lvl9pPr marL="3656537" algn="l" defTabSz="91413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cac631263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4cac631263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37" name="Google Shape;137;g4cac631263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54FEA-B031-4420-8608-59F3DFC18A0A}" type="slidenum">
              <a:rPr lang="en-GB" smtClean="0"/>
              <a:t>13</a:t>
            </a:fld>
            <a:endParaRPr lang="en-GB" dirty="0"/>
          </a:p>
        </p:txBody>
      </p:sp>
    </p:spTree>
    <p:extLst>
      <p:ext uri="{BB962C8B-B14F-4D97-AF65-F5344CB8AC3E}">
        <p14:creationId xmlns:p14="http://schemas.microsoft.com/office/powerpoint/2010/main" val="46358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cac63126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4cac631263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44" name="Google Shape;144;g4cac631263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ee8fe5f0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ee8fe5f0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a:t>
            </a:r>
          </a:p>
          <a:p>
            <a:pPr marL="228600" indent="-228600">
              <a:buAutoNum type="arabicParenR"/>
            </a:pPr>
            <a:r>
              <a:rPr lang="en-US" dirty="0"/>
              <a:t>Security : Since light cannot pass through opaque structures, Li-Fi Internet is available only to the users within a room and cannot be breached by users in other rooms or buildings.</a:t>
            </a:r>
          </a:p>
          <a:p>
            <a:pPr marL="228600" indent="-228600">
              <a:buAutoNum type="arabicParenR" startAt="2"/>
            </a:pPr>
            <a:r>
              <a:rPr lang="en-US" dirty="0"/>
              <a:t>Efficiency: Since homes and offices already have LED bulbs for lighting purposes, the same source of light can be used to transmit data. Hence, it is very efficient in terms of costs as well as energy.</a:t>
            </a:r>
          </a:p>
          <a:p>
            <a:pPr marL="228600" indent="-228600">
              <a:buAutoNum type="arabicParenR" startAt="2"/>
            </a:pPr>
            <a:r>
              <a:rPr lang="en-US" dirty="0"/>
              <a:t>Li-Fi also has an advantage of being immune from electromagnetic interferences that affect radio-based wireless communication technologies.</a:t>
            </a:r>
          </a:p>
          <a:p>
            <a:pPr marL="0" indent="0">
              <a:buNone/>
            </a:pPr>
            <a:endParaRPr lang="en-US" dirty="0"/>
          </a:p>
          <a:p>
            <a:pPr marL="0" indent="0">
              <a:buNone/>
            </a:pPr>
            <a:r>
              <a:rPr lang="en-US" dirty="0"/>
              <a:t>Disadvantages:-</a:t>
            </a:r>
          </a:p>
          <a:p>
            <a:pPr marL="228600" marR="0" lvl="0" indent="-228600" algn="l" defTabSz="914137" rtl="0" eaLnBrk="1" fontAlgn="auto" latinLnBrk="0" hangingPunct="1">
              <a:lnSpc>
                <a:spcPct val="100000"/>
              </a:lnSpc>
              <a:spcBef>
                <a:spcPts val="0"/>
              </a:spcBef>
              <a:spcAft>
                <a:spcPts val="0"/>
              </a:spcAft>
              <a:buClrTx/>
              <a:buSzTx/>
              <a:buFontTx/>
              <a:buAutoNum type="arabicParenR"/>
              <a:tabLst/>
              <a:defRPr/>
            </a:pPr>
            <a:r>
              <a:rPr lang="en-US" sz="1200" b="0" i="0" u="none" strike="noStrike" cap="none" dirty="0">
                <a:solidFill>
                  <a:schemeClr val="dk1"/>
                </a:solidFill>
                <a:effectLst/>
                <a:latin typeface="+mn-lt"/>
                <a:ea typeface="+mn-ea"/>
                <a:cs typeface="+mn-cs"/>
                <a:sym typeface="Arial"/>
              </a:rPr>
              <a:t>Because it uses visible light, and light cannot penetrate walls, the signal's range is limited by physical barriers.</a:t>
            </a:r>
          </a:p>
          <a:p>
            <a:pPr marL="228600" marR="0" lvl="0" indent="-228600" algn="l" defTabSz="914137" rtl="0" eaLnBrk="1" fontAlgn="auto" latinLnBrk="0" hangingPunct="1">
              <a:lnSpc>
                <a:spcPct val="100000"/>
              </a:lnSpc>
              <a:spcBef>
                <a:spcPts val="0"/>
              </a:spcBef>
              <a:spcAft>
                <a:spcPts val="0"/>
              </a:spcAft>
              <a:buClrTx/>
              <a:buSzTx/>
              <a:buFontTx/>
              <a:buAutoNum type="arabicParenR"/>
              <a:tabLst/>
              <a:defRPr/>
            </a:pPr>
            <a:r>
              <a:rPr lang="en-US" dirty="0"/>
              <a:t>Internet cannot be used without a light source. This could limit the locations and situations in which Li-Fi could be used.</a:t>
            </a:r>
            <a:endParaRPr lang="en-US" sz="1200" b="0" i="0" u="none" strike="noStrike" cap="none" dirty="0">
              <a:solidFill>
                <a:schemeClr val="dk1"/>
              </a:solidFill>
              <a:effectLst/>
              <a:latin typeface="+mn-lt"/>
              <a:ea typeface="+mn-ea"/>
              <a:cs typeface="+mn-cs"/>
              <a:sym typeface="Arial"/>
            </a:endParaRPr>
          </a:p>
          <a:p>
            <a:pPr marL="228600" marR="0" lvl="0" indent="-228600" algn="l" defTabSz="914137" rtl="0" eaLnBrk="1" fontAlgn="auto" latinLnBrk="0" hangingPunct="1">
              <a:lnSpc>
                <a:spcPct val="100000"/>
              </a:lnSpc>
              <a:spcBef>
                <a:spcPts val="0"/>
              </a:spcBef>
              <a:spcAft>
                <a:spcPts val="0"/>
              </a:spcAft>
              <a:buClrTx/>
              <a:buSzTx/>
              <a:buFontTx/>
              <a:buAutoNum type="arabicParenR"/>
              <a:tabLst/>
              <a:defRPr/>
            </a:pPr>
            <a:r>
              <a:rPr lang="en-US" dirty="0"/>
              <a:t>Sunlight and other light sources could interfere with the signals, resulting in interrupted Internet.</a:t>
            </a:r>
            <a:endParaRPr lang="en-US" sz="1200" b="0" i="0" u="none" strike="noStrike" cap="none" dirty="0">
              <a:solidFill>
                <a:schemeClr val="dk1"/>
              </a:solidFill>
              <a:effectLst/>
              <a:latin typeface="+mn-lt"/>
              <a:ea typeface="+mn-ea"/>
              <a:cs typeface="+mn-cs"/>
              <a:sym typeface="Arial"/>
            </a:endParaRPr>
          </a:p>
          <a:p>
            <a:pPr marL="0" indent="0">
              <a:buNone/>
            </a:pPr>
            <a:endParaRPr lang="en-US" dirty="0"/>
          </a:p>
        </p:txBody>
      </p:sp>
      <p:sp>
        <p:nvSpPr>
          <p:cNvPr id="4" name="Slide Number Placeholder 3"/>
          <p:cNvSpPr>
            <a:spLocks noGrp="1"/>
          </p:cNvSpPr>
          <p:nvPr>
            <p:ph type="sldNum" sz="quarter" idx="5"/>
          </p:nvPr>
        </p:nvSpPr>
        <p:spPr/>
        <p:txBody>
          <a:bodyPr/>
          <a:lstStyle/>
          <a:p>
            <a:fld id="{04B54FEA-B031-4420-8608-59F3DFC18A0A}" type="slidenum">
              <a:rPr lang="en-GB" smtClean="0"/>
              <a:t>6</a:t>
            </a:fld>
            <a:endParaRPr lang="en-GB" dirty="0"/>
          </a:p>
        </p:txBody>
      </p:sp>
    </p:spTree>
    <p:extLst>
      <p:ext uri="{BB962C8B-B14F-4D97-AF65-F5344CB8AC3E}">
        <p14:creationId xmlns:p14="http://schemas.microsoft.com/office/powerpoint/2010/main" val="2108559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54FEA-B031-4420-8608-59F3DFC18A0A}" type="slidenum">
              <a:rPr lang="en-GB" smtClean="0"/>
              <a:t>7</a:t>
            </a:fld>
            <a:endParaRPr lang="en-GB" dirty="0"/>
          </a:p>
        </p:txBody>
      </p:sp>
    </p:spTree>
    <p:extLst>
      <p:ext uri="{BB962C8B-B14F-4D97-AF65-F5344CB8AC3E}">
        <p14:creationId xmlns:p14="http://schemas.microsoft.com/office/powerpoint/2010/main" val="2922619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7377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Flash memory is a Non volatile memory thus the data will not be lost even after power is switched off.</a:t>
            </a:r>
          </a:p>
          <a:p>
            <a:r>
              <a:rPr lang="en-US" sz="1200" b="0" i="0" kern="1200" dirty="0">
                <a:solidFill>
                  <a:schemeClr val="tx1"/>
                </a:solidFill>
                <a:effectLst/>
                <a:latin typeface="+mn-lt"/>
                <a:ea typeface="+mn-ea"/>
                <a:cs typeface="+mn-cs"/>
              </a:rPr>
              <a:t>Bootloader is a piece of code that runs before any operating system is running.</a:t>
            </a:r>
          </a:p>
          <a:p>
            <a:r>
              <a:rPr lang="en-US" sz="1200" b="0" i="0" kern="1200" dirty="0">
                <a:solidFill>
                  <a:schemeClr val="tx1"/>
                </a:solidFill>
                <a:effectLst/>
                <a:latin typeface="+mn-lt"/>
                <a:ea typeface="+mn-ea"/>
                <a:cs typeface="+mn-cs"/>
              </a:rPr>
              <a:t>Bootloader are used to boot other operating systems, usually each operating system has a set of bootloaders specific for it.</a:t>
            </a:r>
          </a:p>
          <a:p>
            <a:endParaRPr lang="en-US" dirty="0"/>
          </a:p>
        </p:txBody>
      </p:sp>
      <p:sp>
        <p:nvSpPr>
          <p:cNvPr id="4" name="Slide Number Placeholder 3"/>
          <p:cNvSpPr>
            <a:spLocks noGrp="1"/>
          </p:cNvSpPr>
          <p:nvPr>
            <p:ph type="sldNum" sz="quarter" idx="5"/>
          </p:nvPr>
        </p:nvSpPr>
        <p:spPr/>
        <p:txBody>
          <a:bodyPr/>
          <a:lstStyle/>
          <a:p>
            <a:fld id="{04B54FEA-B031-4420-8608-59F3DFC18A0A}" type="slidenum">
              <a:rPr lang="en-GB" smtClean="0"/>
              <a:t>10</a:t>
            </a:fld>
            <a:endParaRPr lang="en-GB" dirty="0"/>
          </a:p>
        </p:txBody>
      </p:sp>
    </p:spTree>
    <p:extLst>
      <p:ext uri="{BB962C8B-B14F-4D97-AF65-F5344CB8AC3E}">
        <p14:creationId xmlns:p14="http://schemas.microsoft.com/office/powerpoint/2010/main" val="3441968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54FEA-B031-4420-8608-59F3DFC18A0A}" type="slidenum">
              <a:rPr lang="en-GB" smtClean="0"/>
              <a:t>11</a:t>
            </a:fld>
            <a:endParaRPr lang="en-GB" dirty="0"/>
          </a:p>
        </p:txBody>
      </p:sp>
    </p:spTree>
    <p:extLst>
      <p:ext uri="{BB962C8B-B14F-4D97-AF65-F5344CB8AC3E}">
        <p14:creationId xmlns:p14="http://schemas.microsoft.com/office/powerpoint/2010/main" val="1234998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54FEA-B031-4420-8608-59F3DFC18A0A}" type="slidenum">
              <a:rPr lang="en-GB" smtClean="0"/>
              <a:t>12</a:t>
            </a:fld>
            <a:endParaRPr lang="en-GB" dirty="0"/>
          </a:p>
        </p:txBody>
      </p:sp>
    </p:spTree>
    <p:extLst>
      <p:ext uri="{BB962C8B-B14F-4D97-AF65-F5344CB8AC3E}">
        <p14:creationId xmlns:p14="http://schemas.microsoft.com/office/powerpoint/2010/main" val="2761010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70"/>
            <a:ext cx="11360800" cy="2736800"/>
          </a:xfrm>
          <a:prstGeom prst="rect">
            <a:avLst/>
          </a:prstGeom>
        </p:spPr>
        <p:txBody>
          <a:bodyPr spcFirstLastPara="1" wrap="square" lIns="91404" tIns="91404" rIns="91404" bIns="91404" anchor="b" anchorCtr="0"/>
          <a:lstStyle>
            <a:lvl1pPr lvl="0" algn="ctr">
              <a:spcBef>
                <a:spcPts val="0"/>
              </a:spcBef>
              <a:spcAft>
                <a:spcPts val="0"/>
              </a:spcAft>
              <a:buSzPts val="5200"/>
              <a:buNone/>
              <a:defRPr sz="6900"/>
            </a:lvl1pPr>
            <a:lvl2pPr lvl="1" algn="ctr">
              <a:spcBef>
                <a:spcPts val="0"/>
              </a:spcBef>
              <a:spcAft>
                <a:spcPts val="0"/>
              </a:spcAft>
              <a:buSzPts val="5200"/>
              <a:buNone/>
              <a:defRPr sz="6900"/>
            </a:lvl2pPr>
            <a:lvl3pPr lvl="2" algn="ctr">
              <a:spcBef>
                <a:spcPts val="0"/>
              </a:spcBef>
              <a:spcAft>
                <a:spcPts val="0"/>
              </a:spcAft>
              <a:buSzPts val="5200"/>
              <a:buNone/>
              <a:defRPr sz="6900"/>
            </a:lvl3pPr>
            <a:lvl4pPr lvl="3" algn="ctr">
              <a:spcBef>
                <a:spcPts val="0"/>
              </a:spcBef>
              <a:spcAft>
                <a:spcPts val="0"/>
              </a:spcAft>
              <a:buSzPts val="5200"/>
              <a:buNone/>
              <a:defRPr sz="6900"/>
            </a:lvl4pPr>
            <a:lvl5pPr lvl="4" algn="ctr">
              <a:spcBef>
                <a:spcPts val="0"/>
              </a:spcBef>
              <a:spcAft>
                <a:spcPts val="0"/>
              </a:spcAft>
              <a:buSzPts val="5200"/>
              <a:buNone/>
              <a:defRPr sz="6900"/>
            </a:lvl5pPr>
            <a:lvl6pPr lvl="5" algn="ctr">
              <a:spcBef>
                <a:spcPts val="0"/>
              </a:spcBef>
              <a:spcAft>
                <a:spcPts val="0"/>
              </a:spcAft>
              <a:buSzPts val="5200"/>
              <a:buNone/>
              <a:defRPr sz="6900"/>
            </a:lvl6pPr>
            <a:lvl7pPr lvl="6" algn="ctr">
              <a:spcBef>
                <a:spcPts val="0"/>
              </a:spcBef>
              <a:spcAft>
                <a:spcPts val="0"/>
              </a:spcAft>
              <a:buSzPts val="5200"/>
              <a:buNone/>
              <a:defRPr sz="6900"/>
            </a:lvl7pPr>
            <a:lvl8pPr lvl="7" algn="ctr">
              <a:spcBef>
                <a:spcPts val="0"/>
              </a:spcBef>
              <a:spcAft>
                <a:spcPts val="0"/>
              </a:spcAft>
              <a:buSzPts val="5200"/>
              <a:buNone/>
              <a:defRPr sz="6900"/>
            </a:lvl8pPr>
            <a:lvl9pPr lvl="8" algn="ctr">
              <a:spcBef>
                <a:spcPts val="0"/>
              </a:spcBef>
              <a:spcAft>
                <a:spcPts val="0"/>
              </a:spcAft>
              <a:buSzPts val="5200"/>
              <a:buNone/>
              <a:defRPr sz="6900"/>
            </a:lvl9pPr>
          </a:lstStyle>
          <a:p>
            <a:r>
              <a:rPr lang="en-US"/>
              <a:t>Click to edit Master title style</a:t>
            </a:r>
            <a:endParaRPr/>
          </a:p>
        </p:txBody>
      </p:sp>
      <p:sp>
        <p:nvSpPr>
          <p:cNvPr id="11" name="Google Shape;11;p2"/>
          <p:cNvSpPr txBox="1">
            <a:spLocks noGrp="1"/>
          </p:cNvSpPr>
          <p:nvPr>
            <p:ph type="subTitle" idx="1"/>
          </p:nvPr>
        </p:nvSpPr>
        <p:spPr>
          <a:xfrm>
            <a:off x="415601" y="3778836"/>
            <a:ext cx="11360800" cy="1056800"/>
          </a:xfrm>
          <a:prstGeom prst="rect">
            <a:avLst/>
          </a:prstGeom>
        </p:spPr>
        <p:txBody>
          <a:bodyPr spcFirstLastPara="1" wrap="square" lIns="91404" tIns="91404" rIns="91404" bIns="91404" anchor="t" anchorCtr="0"/>
          <a:lstStyle>
            <a:lvl1pPr lvl="0" algn="ctr">
              <a:lnSpc>
                <a:spcPct val="100000"/>
              </a:lnSpc>
              <a:spcBef>
                <a:spcPts val="0"/>
              </a:spcBef>
              <a:spcAft>
                <a:spcPts val="0"/>
              </a:spcAft>
              <a:buSzPts val="2800"/>
              <a:buNone/>
              <a:defRPr sz="3700"/>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r>
              <a:rPr lang="en-US"/>
              <a:t>Click to edit Master subtitle style</a:t>
            </a:r>
            <a:endParaRPr/>
          </a:p>
        </p:txBody>
      </p:sp>
      <p:sp>
        <p:nvSpPr>
          <p:cNvPr id="12" name="Google Shape;12;p2"/>
          <p:cNvSpPr txBox="1">
            <a:spLocks noGrp="1"/>
          </p:cNvSpPr>
          <p:nvPr>
            <p:ph type="sldNum" idx="12"/>
          </p:nvPr>
        </p:nvSpPr>
        <p:spPr>
          <a:xfrm>
            <a:off x="11296611" y="6217626"/>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dirty="0"/>
          </a:p>
        </p:txBody>
      </p:sp>
    </p:spTree>
    <p:extLst>
      <p:ext uri="{BB962C8B-B14F-4D97-AF65-F5344CB8AC3E}">
        <p14:creationId xmlns:p14="http://schemas.microsoft.com/office/powerpoint/2010/main" val="2748405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1" y="1474836"/>
            <a:ext cx="11360800" cy="2618000"/>
          </a:xfrm>
          <a:prstGeom prst="rect">
            <a:avLst/>
          </a:prstGeom>
        </p:spPr>
        <p:txBody>
          <a:bodyPr spcFirstLastPara="1" wrap="square" lIns="91404" tIns="91404" rIns="91404" bIns="91404"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1" y="4202970"/>
            <a:ext cx="11360800" cy="1734400"/>
          </a:xfrm>
          <a:prstGeom prst="rect">
            <a:avLst/>
          </a:prstGeom>
        </p:spPr>
        <p:txBody>
          <a:bodyPr spcFirstLastPara="1" wrap="square" lIns="91404" tIns="91404" rIns="91404" bIns="91404" anchor="t" anchorCtr="0"/>
          <a:lstStyle>
            <a:lvl1pPr marL="609421" lvl="0" indent="-457067" algn="ctr">
              <a:spcBef>
                <a:spcPts val="0"/>
              </a:spcBef>
              <a:spcAft>
                <a:spcPts val="0"/>
              </a:spcAft>
              <a:buSzPts val="1800"/>
              <a:buChar char="●"/>
              <a:defRPr/>
            </a:lvl1pPr>
            <a:lvl2pPr marL="1218857" lvl="1" indent="-423212" algn="ctr">
              <a:spcBef>
                <a:spcPts val="2133"/>
              </a:spcBef>
              <a:spcAft>
                <a:spcPts val="0"/>
              </a:spcAft>
              <a:buSzPts val="1400"/>
              <a:buChar char="○"/>
              <a:defRPr/>
            </a:lvl2pPr>
            <a:lvl3pPr marL="1828283" lvl="2" indent="-423212" algn="ctr">
              <a:spcBef>
                <a:spcPts val="2133"/>
              </a:spcBef>
              <a:spcAft>
                <a:spcPts val="0"/>
              </a:spcAft>
              <a:buSzPts val="1400"/>
              <a:buChar char="■"/>
              <a:defRPr/>
            </a:lvl3pPr>
            <a:lvl4pPr marL="2437714" lvl="3" indent="-423212" algn="ctr">
              <a:spcBef>
                <a:spcPts val="2133"/>
              </a:spcBef>
              <a:spcAft>
                <a:spcPts val="0"/>
              </a:spcAft>
              <a:buSzPts val="1400"/>
              <a:buChar char="●"/>
              <a:defRPr/>
            </a:lvl4pPr>
            <a:lvl5pPr marL="3047134" lvl="4" indent="-423212" algn="ctr">
              <a:spcBef>
                <a:spcPts val="2133"/>
              </a:spcBef>
              <a:spcAft>
                <a:spcPts val="0"/>
              </a:spcAft>
              <a:buSzPts val="1400"/>
              <a:buChar char="○"/>
              <a:defRPr/>
            </a:lvl5pPr>
            <a:lvl6pPr marL="3656554" lvl="5" indent="-423212" algn="ctr">
              <a:spcBef>
                <a:spcPts val="2133"/>
              </a:spcBef>
              <a:spcAft>
                <a:spcPts val="0"/>
              </a:spcAft>
              <a:buSzPts val="1400"/>
              <a:buChar char="■"/>
              <a:defRPr/>
            </a:lvl6pPr>
            <a:lvl7pPr marL="4265985" lvl="6" indent="-423212" algn="ctr">
              <a:spcBef>
                <a:spcPts val="2133"/>
              </a:spcBef>
              <a:spcAft>
                <a:spcPts val="0"/>
              </a:spcAft>
              <a:buSzPts val="1400"/>
              <a:buChar char="●"/>
              <a:defRPr/>
            </a:lvl7pPr>
            <a:lvl8pPr marL="4875410" lvl="7" indent="-423212" algn="ctr">
              <a:spcBef>
                <a:spcPts val="2133"/>
              </a:spcBef>
              <a:spcAft>
                <a:spcPts val="0"/>
              </a:spcAft>
              <a:buSzPts val="1400"/>
              <a:buChar char="○"/>
              <a:defRPr/>
            </a:lvl8pPr>
            <a:lvl9pPr marL="5484848" lvl="8" indent="-423212" algn="ctr">
              <a:spcBef>
                <a:spcPts val="2133"/>
              </a:spcBef>
              <a:spcAft>
                <a:spcPts val="2133"/>
              </a:spcAft>
              <a:buSzPts val="1400"/>
              <a:buChar char="■"/>
              <a:defRPr/>
            </a:lvl9pPr>
          </a:lstStyle>
          <a:p>
            <a:pPr lvl="0"/>
            <a:r>
              <a:rPr lang="en-US"/>
              <a:t>Edit Master text styles</a:t>
            </a:r>
          </a:p>
        </p:txBody>
      </p:sp>
      <p:sp>
        <p:nvSpPr>
          <p:cNvPr id="47" name="Google Shape;47;p11"/>
          <p:cNvSpPr txBox="1">
            <a:spLocks noGrp="1"/>
          </p:cNvSpPr>
          <p:nvPr>
            <p:ph type="sldNum" idx="12"/>
          </p:nvPr>
        </p:nvSpPr>
        <p:spPr>
          <a:xfrm>
            <a:off x="11296611" y="6217626"/>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dirty="0"/>
          </a:p>
        </p:txBody>
      </p:sp>
    </p:spTree>
    <p:extLst>
      <p:ext uri="{BB962C8B-B14F-4D97-AF65-F5344CB8AC3E}">
        <p14:creationId xmlns:p14="http://schemas.microsoft.com/office/powerpoint/2010/main" val="810766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9"/>
        <p:cNvGrpSpPr/>
        <p:nvPr/>
      </p:nvGrpSpPr>
      <p:grpSpPr>
        <a:xfrm>
          <a:off x="0" y="0"/>
          <a:ext cx="0" cy="0"/>
          <a:chOff x="0" y="0"/>
          <a:chExt cx="0" cy="0"/>
        </a:xfrm>
      </p:grpSpPr>
    </p:spTree>
    <p:extLst>
      <p:ext uri="{BB962C8B-B14F-4D97-AF65-F5344CB8AC3E}">
        <p14:creationId xmlns:p14="http://schemas.microsoft.com/office/powerpoint/2010/main" val="2594491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E3D7-0A65-4F31-B803-491065E6F7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3C53017-D46C-40E7-B06B-A26C82113A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345A6E-0B67-4358-BC0F-2C8011B3F643}"/>
              </a:ext>
            </a:extLst>
          </p:cNvPr>
          <p:cNvSpPr>
            <a:spLocks noGrp="1"/>
          </p:cNvSpPr>
          <p:nvPr>
            <p:ph type="dt" sz="half" idx="10"/>
          </p:nvPr>
        </p:nvSpPr>
        <p:spPr/>
        <p:txBody>
          <a:bodyPr lIns="91420" tIns="45718" rIns="91420" bIns="45718"/>
          <a:lstStyle/>
          <a:p>
            <a:fld id="{564D087A-18F9-439C-B380-0ADA1F34CBC5}" type="datetimeFigureOut">
              <a:rPr lang="en-GB" smtClean="0"/>
              <a:t>20/08/2019</a:t>
            </a:fld>
            <a:endParaRPr lang="en-GB" dirty="0"/>
          </a:p>
        </p:txBody>
      </p:sp>
      <p:sp>
        <p:nvSpPr>
          <p:cNvPr id="5" name="Footer Placeholder 4">
            <a:extLst>
              <a:ext uri="{FF2B5EF4-FFF2-40B4-BE49-F238E27FC236}">
                <a16:creationId xmlns:a16="http://schemas.microsoft.com/office/drawing/2014/main" id="{FC224EB6-B1C4-41F2-B7C1-D627166A542F}"/>
              </a:ext>
            </a:extLst>
          </p:cNvPr>
          <p:cNvSpPr>
            <a:spLocks noGrp="1"/>
          </p:cNvSpPr>
          <p:nvPr>
            <p:ph type="ftr" sz="quarter" idx="11"/>
          </p:nvPr>
        </p:nvSpPr>
        <p:spPr/>
        <p:txBody>
          <a:bodyPr lIns="91420" tIns="45718" rIns="91420" bIns="45718"/>
          <a:lstStyle/>
          <a:p>
            <a:endParaRPr lang="en-GB" dirty="0"/>
          </a:p>
        </p:txBody>
      </p:sp>
      <p:sp>
        <p:nvSpPr>
          <p:cNvPr id="6" name="Slide Number Placeholder 5">
            <a:extLst>
              <a:ext uri="{FF2B5EF4-FFF2-40B4-BE49-F238E27FC236}">
                <a16:creationId xmlns:a16="http://schemas.microsoft.com/office/drawing/2014/main" id="{945CBE91-3EDE-4C8C-8156-2DBB0B295615}"/>
              </a:ext>
            </a:extLst>
          </p:cNvPr>
          <p:cNvSpPr>
            <a:spLocks noGrp="1"/>
          </p:cNvSpPr>
          <p:nvPr>
            <p:ph type="sldNum" sz="quarter" idx="12"/>
          </p:nvPr>
        </p:nvSpPr>
        <p:spPr/>
        <p:txBody>
          <a:bodyPr/>
          <a:lstStyle/>
          <a:p>
            <a:fld id="{200A27C1-1E57-46C1-8A50-0A3A304D0064}" type="slidenum">
              <a:rPr lang="en-GB" smtClean="0"/>
              <a:t>‹#›</a:t>
            </a:fld>
            <a:endParaRPr lang="en-GB" dirty="0"/>
          </a:p>
        </p:txBody>
      </p:sp>
    </p:spTree>
    <p:extLst>
      <p:ext uri="{BB962C8B-B14F-4D97-AF65-F5344CB8AC3E}">
        <p14:creationId xmlns:p14="http://schemas.microsoft.com/office/powerpoint/2010/main" val="2911751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59"/>
        <p:cNvGrpSpPr/>
        <p:nvPr/>
      </p:nvGrpSpPr>
      <p:grpSpPr>
        <a:xfrm>
          <a:off x="0" y="0"/>
          <a:ext cx="0" cy="0"/>
          <a:chOff x="0" y="0"/>
          <a:chExt cx="0" cy="0"/>
        </a:xfrm>
      </p:grpSpPr>
    </p:spTree>
    <p:extLst>
      <p:ext uri="{BB962C8B-B14F-4D97-AF65-F5344CB8AC3E}">
        <p14:creationId xmlns:p14="http://schemas.microsoft.com/office/powerpoint/2010/main" val="247081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type="obj" preserve="1">
  <p:cSld name="1_Title and Conten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38200" y="365127"/>
            <a:ext cx="10515600" cy="13256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62" name="Google Shape;62;p15"/>
          <p:cNvSpPr txBox="1">
            <a:spLocks noGrp="1"/>
          </p:cNvSpPr>
          <p:nvPr>
            <p:ph type="body" idx="1"/>
          </p:nvPr>
        </p:nvSpPr>
        <p:spPr>
          <a:xfrm>
            <a:off x="838200" y="1825625"/>
            <a:ext cx="10515600" cy="4351200"/>
          </a:xfrm>
          <a:prstGeom prst="rect">
            <a:avLst/>
          </a:prstGeom>
          <a:noFill/>
          <a:ln>
            <a:noFill/>
          </a:ln>
        </p:spPr>
        <p:txBody>
          <a:bodyPr spcFirstLastPara="1" wrap="square" lIns="68561" tIns="34274" rIns="68561" bIns="34274" anchor="t" anchorCtr="0"/>
          <a:lstStyle>
            <a:lvl1pPr marL="609421" lvl="0" indent="-423212" algn="l" rtl="0">
              <a:lnSpc>
                <a:spcPct val="90000"/>
              </a:lnSpc>
              <a:spcBef>
                <a:spcPts val="1067"/>
              </a:spcBef>
              <a:spcAft>
                <a:spcPts val="0"/>
              </a:spcAft>
              <a:buClr>
                <a:schemeClr val="dk1"/>
              </a:buClr>
              <a:buSzPts val="1400"/>
              <a:buChar char="•"/>
              <a:defRPr/>
            </a:lvl1pPr>
            <a:lvl2pPr marL="1218857" lvl="1" indent="-423212" algn="l" rtl="0">
              <a:lnSpc>
                <a:spcPct val="90000"/>
              </a:lnSpc>
              <a:spcBef>
                <a:spcPts val="533"/>
              </a:spcBef>
              <a:spcAft>
                <a:spcPts val="0"/>
              </a:spcAft>
              <a:buClr>
                <a:schemeClr val="dk1"/>
              </a:buClr>
              <a:buSzPts val="1400"/>
              <a:buChar char="•"/>
              <a:defRPr/>
            </a:lvl2pPr>
            <a:lvl3pPr marL="1828283" lvl="2" indent="-423212" algn="l" rtl="0">
              <a:lnSpc>
                <a:spcPct val="90000"/>
              </a:lnSpc>
              <a:spcBef>
                <a:spcPts val="533"/>
              </a:spcBef>
              <a:spcAft>
                <a:spcPts val="0"/>
              </a:spcAft>
              <a:buClr>
                <a:schemeClr val="dk1"/>
              </a:buClr>
              <a:buSzPts val="1400"/>
              <a:buChar char="•"/>
              <a:defRPr/>
            </a:lvl3pPr>
            <a:lvl4pPr marL="2437714" lvl="3" indent="-423212" algn="l" rtl="0">
              <a:lnSpc>
                <a:spcPct val="90000"/>
              </a:lnSpc>
              <a:spcBef>
                <a:spcPts val="533"/>
              </a:spcBef>
              <a:spcAft>
                <a:spcPts val="0"/>
              </a:spcAft>
              <a:buClr>
                <a:schemeClr val="dk1"/>
              </a:buClr>
              <a:buSzPts val="1400"/>
              <a:buChar char="•"/>
              <a:defRPr/>
            </a:lvl4pPr>
            <a:lvl5pPr marL="3047134" lvl="4" indent="-423212" algn="l" rtl="0">
              <a:lnSpc>
                <a:spcPct val="90000"/>
              </a:lnSpc>
              <a:spcBef>
                <a:spcPts val="533"/>
              </a:spcBef>
              <a:spcAft>
                <a:spcPts val="0"/>
              </a:spcAft>
              <a:buClr>
                <a:schemeClr val="dk1"/>
              </a:buClr>
              <a:buSzPts val="1400"/>
              <a:buChar char="•"/>
              <a:defRPr/>
            </a:lvl5pPr>
            <a:lvl6pPr marL="3656554" lvl="5" indent="-423212" algn="l" rtl="0">
              <a:lnSpc>
                <a:spcPct val="90000"/>
              </a:lnSpc>
              <a:spcBef>
                <a:spcPts val="533"/>
              </a:spcBef>
              <a:spcAft>
                <a:spcPts val="0"/>
              </a:spcAft>
              <a:buClr>
                <a:schemeClr val="dk1"/>
              </a:buClr>
              <a:buSzPts val="1400"/>
              <a:buChar char="•"/>
              <a:defRPr/>
            </a:lvl6pPr>
            <a:lvl7pPr marL="4265985" lvl="6" indent="-423212" algn="l" rtl="0">
              <a:lnSpc>
                <a:spcPct val="90000"/>
              </a:lnSpc>
              <a:spcBef>
                <a:spcPts val="533"/>
              </a:spcBef>
              <a:spcAft>
                <a:spcPts val="0"/>
              </a:spcAft>
              <a:buClr>
                <a:schemeClr val="dk1"/>
              </a:buClr>
              <a:buSzPts val="1400"/>
              <a:buChar char="•"/>
              <a:defRPr/>
            </a:lvl7pPr>
            <a:lvl8pPr marL="4875410" lvl="7" indent="-423212" algn="l" rtl="0">
              <a:lnSpc>
                <a:spcPct val="90000"/>
              </a:lnSpc>
              <a:spcBef>
                <a:spcPts val="533"/>
              </a:spcBef>
              <a:spcAft>
                <a:spcPts val="0"/>
              </a:spcAft>
              <a:buClr>
                <a:schemeClr val="dk1"/>
              </a:buClr>
              <a:buSzPts val="1400"/>
              <a:buChar char="•"/>
              <a:defRPr/>
            </a:lvl8pPr>
            <a:lvl9pPr marL="5484848" lvl="8" indent="-423212"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63" name="Google Shape;63;p15"/>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64" name="Google Shape;64;p15"/>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65" name="Google Shape;65;p15"/>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8227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a:off x="1524000" y="1122366"/>
            <a:ext cx="9144000" cy="2387600"/>
          </a:xfrm>
          <a:prstGeom prst="rect">
            <a:avLst/>
          </a:prstGeom>
          <a:noFill/>
          <a:ln>
            <a:noFill/>
          </a:ln>
        </p:spPr>
        <p:txBody>
          <a:bodyPr spcFirstLastPara="1" wrap="square" lIns="68561" tIns="34274" rIns="68561" bIns="34274" anchor="b" anchorCtr="0"/>
          <a:lstStyle>
            <a:lvl1pPr lvl="0" algn="ctr"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68" name="Google Shape;68;p16"/>
          <p:cNvSpPr txBox="1">
            <a:spLocks noGrp="1"/>
          </p:cNvSpPr>
          <p:nvPr>
            <p:ph type="subTitle" idx="1"/>
          </p:nvPr>
        </p:nvSpPr>
        <p:spPr>
          <a:xfrm>
            <a:off x="1524000" y="3602038"/>
            <a:ext cx="9144000" cy="1655600"/>
          </a:xfrm>
          <a:prstGeom prst="rect">
            <a:avLst/>
          </a:prstGeom>
          <a:noFill/>
          <a:ln>
            <a:noFill/>
          </a:ln>
        </p:spPr>
        <p:txBody>
          <a:bodyPr spcFirstLastPara="1" wrap="square" lIns="68561" tIns="34274" rIns="68561" bIns="34274" anchor="t" anchorCtr="0"/>
          <a:lstStyle>
            <a:lvl1pPr lvl="0" algn="ctr" rtl="0">
              <a:lnSpc>
                <a:spcPct val="90000"/>
              </a:lnSpc>
              <a:spcBef>
                <a:spcPts val="1067"/>
              </a:spcBef>
              <a:spcAft>
                <a:spcPts val="0"/>
              </a:spcAft>
              <a:buClr>
                <a:schemeClr val="dk1"/>
              </a:buClr>
              <a:buSzPts val="1800"/>
              <a:buNone/>
              <a:defRPr sz="2400"/>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900"/>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r>
              <a:rPr lang="en-US"/>
              <a:t>Click to edit Master subtitle style</a:t>
            </a:r>
            <a:endParaRPr/>
          </a:p>
        </p:txBody>
      </p:sp>
      <p:sp>
        <p:nvSpPr>
          <p:cNvPr id="69" name="Google Shape;69;p16"/>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70" name="Google Shape;70;p16"/>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71" name="Google Shape;71;p16"/>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97938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1851" y="1709742"/>
            <a:ext cx="10515600" cy="2852800"/>
          </a:xfrm>
          <a:prstGeom prst="rect">
            <a:avLst/>
          </a:prstGeom>
          <a:noFill/>
          <a:ln>
            <a:noFill/>
          </a:ln>
        </p:spPr>
        <p:txBody>
          <a:bodyPr spcFirstLastPara="1" wrap="square" lIns="68561" tIns="34274" rIns="68561" bIns="34274" anchor="b" anchorCtr="0"/>
          <a:lstStyle>
            <a:lvl1pPr lvl="0" algn="l"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74" name="Google Shape;74;p17"/>
          <p:cNvSpPr txBox="1">
            <a:spLocks noGrp="1"/>
          </p:cNvSpPr>
          <p:nvPr>
            <p:ph type="body" idx="1"/>
          </p:nvPr>
        </p:nvSpPr>
        <p:spPr>
          <a:xfrm>
            <a:off x="831851" y="4589466"/>
            <a:ext cx="10515600" cy="1500400"/>
          </a:xfrm>
          <a:prstGeom prst="rect">
            <a:avLst/>
          </a:prstGeom>
          <a:noFill/>
          <a:ln>
            <a:noFill/>
          </a:ln>
        </p:spPr>
        <p:txBody>
          <a:bodyPr spcFirstLastPara="1" wrap="square" lIns="68561" tIns="34274" rIns="68561" bIns="34274" anchor="t" anchorCtr="0"/>
          <a:lstStyle>
            <a:lvl1pPr marL="609421" lvl="0" indent="-304709" algn="l" rtl="0">
              <a:lnSpc>
                <a:spcPct val="90000"/>
              </a:lnSpc>
              <a:spcBef>
                <a:spcPts val="1067"/>
              </a:spcBef>
              <a:spcAft>
                <a:spcPts val="0"/>
              </a:spcAft>
              <a:buClr>
                <a:srgbClr val="888888"/>
              </a:buClr>
              <a:buSzPts val="1800"/>
              <a:buNone/>
              <a:defRPr sz="2400">
                <a:solidFill>
                  <a:srgbClr val="888888"/>
                </a:solidFill>
              </a:defRPr>
            </a:lvl1pPr>
            <a:lvl2pPr marL="1218857" lvl="1" indent="-304709" algn="l" rtl="0">
              <a:lnSpc>
                <a:spcPct val="90000"/>
              </a:lnSpc>
              <a:spcBef>
                <a:spcPts val="533"/>
              </a:spcBef>
              <a:spcAft>
                <a:spcPts val="0"/>
              </a:spcAft>
              <a:buClr>
                <a:srgbClr val="888888"/>
              </a:buClr>
              <a:buSzPts val="1500"/>
              <a:buNone/>
              <a:defRPr sz="2000">
                <a:solidFill>
                  <a:srgbClr val="888888"/>
                </a:solidFill>
              </a:defRPr>
            </a:lvl2pPr>
            <a:lvl3pPr marL="1828283" lvl="2" indent="-304709" algn="l" rtl="0">
              <a:lnSpc>
                <a:spcPct val="90000"/>
              </a:lnSpc>
              <a:spcBef>
                <a:spcPts val="533"/>
              </a:spcBef>
              <a:spcAft>
                <a:spcPts val="0"/>
              </a:spcAft>
              <a:buClr>
                <a:srgbClr val="888888"/>
              </a:buClr>
              <a:buSzPts val="1400"/>
              <a:buNone/>
              <a:defRPr sz="1900">
                <a:solidFill>
                  <a:srgbClr val="888888"/>
                </a:solidFill>
              </a:defRPr>
            </a:lvl3pPr>
            <a:lvl4pPr marL="2437714" lvl="3" indent="-304709" algn="l" rtl="0">
              <a:lnSpc>
                <a:spcPct val="90000"/>
              </a:lnSpc>
              <a:spcBef>
                <a:spcPts val="533"/>
              </a:spcBef>
              <a:spcAft>
                <a:spcPts val="0"/>
              </a:spcAft>
              <a:buClr>
                <a:srgbClr val="888888"/>
              </a:buClr>
              <a:buSzPts val="1200"/>
              <a:buNone/>
              <a:defRPr sz="1600">
                <a:solidFill>
                  <a:srgbClr val="888888"/>
                </a:solidFill>
              </a:defRPr>
            </a:lvl4pPr>
            <a:lvl5pPr marL="3047134" lvl="4" indent="-304709" algn="l" rtl="0">
              <a:lnSpc>
                <a:spcPct val="90000"/>
              </a:lnSpc>
              <a:spcBef>
                <a:spcPts val="533"/>
              </a:spcBef>
              <a:spcAft>
                <a:spcPts val="0"/>
              </a:spcAft>
              <a:buClr>
                <a:srgbClr val="888888"/>
              </a:buClr>
              <a:buSzPts val="1200"/>
              <a:buNone/>
              <a:defRPr sz="1600">
                <a:solidFill>
                  <a:srgbClr val="888888"/>
                </a:solidFill>
              </a:defRPr>
            </a:lvl5pPr>
            <a:lvl6pPr marL="3656554" lvl="5" indent="-304709" algn="l" rtl="0">
              <a:lnSpc>
                <a:spcPct val="90000"/>
              </a:lnSpc>
              <a:spcBef>
                <a:spcPts val="533"/>
              </a:spcBef>
              <a:spcAft>
                <a:spcPts val="0"/>
              </a:spcAft>
              <a:buClr>
                <a:srgbClr val="888888"/>
              </a:buClr>
              <a:buSzPts val="1200"/>
              <a:buNone/>
              <a:defRPr sz="1600">
                <a:solidFill>
                  <a:srgbClr val="888888"/>
                </a:solidFill>
              </a:defRPr>
            </a:lvl6pPr>
            <a:lvl7pPr marL="4265985" lvl="6" indent="-304709" algn="l" rtl="0">
              <a:lnSpc>
                <a:spcPct val="90000"/>
              </a:lnSpc>
              <a:spcBef>
                <a:spcPts val="533"/>
              </a:spcBef>
              <a:spcAft>
                <a:spcPts val="0"/>
              </a:spcAft>
              <a:buClr>
                <a:srgbClr val="888888"/>
              </a:buClr>
              <a:buSzPts val="1200"/>
              <a:buNone/>
              <a:defRPr sz="1600">
                <a:solidFill>
                  <a:srgbClr val="888888"/>
                </a:solidFill>
              </a:defRPr>
            </a:lvl7pPr>
            <a:lvl8pPr marL="4875410" lvl="7" indent="-304709" algn="l" rtl="0">
              <a:lnSpc>
                <a:spcPct val="90000"/>
              </a:lnSpc>
              <a:spcBef>
                <a:spcPts val="533"/>
              </a:spcBef>
              <a:spcAft>
                <a:spcPts val="0"/>
              </a:spcAft>
              <a:buClr>
                <a:srgbClr val="888888"/>
              </a:buClr>
              <a:buSzPts val="1200"/>
              <a:buNone/>
              <a:defRPr sz="1600">
                <a:solidFill>
                  <a:srgbClr val="888888"/>
                </a:solidFill>
              </a:defRPr>
            </a:lvl8pPr>
            <a:lvl9pPr marL="5484848" lvl="8" indent="-304709" algn="l" rtl="0">
              <a:lnSpc>
                <a:spcPct val="90000"/>
              </a:lnSpc>
              <a:spcBef>
                <a:spcPts val="533"/>
              </a:spcBef>
              <a:spcAft>
                <a:spcPts val="0"/>
              </a:spcAft>
              <a:buClr>
                <a:srgbClr val="888888"/>
              </a:buClr>
              <a:buSzPts val="1200"/>
              <a:buNone/>
              <a:defRPr sz="1600">
                <a:solidFill>
                  <a:srgbClr val="888888"/>
                </a:solidFill>
              </a:defRPr>
            </a:lvl9pPr>
          </a:lstStyle>
          <a:p>
            <a:pPr lvl="0"/>
            <a:r>
              <a:rPr lang="en-US"/>
              <a:t>Edit Master text styles</a:t>
            </a:r>
          </a:p>
        </p:txBody>
      </p:sp>
      <p:sp>
        <p:nvSpPr>
          <p:cNvPr id="75" name="Google Shape;75;p17"/>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76" name="Google Shape;76;p17"/>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77" name="Google Shape;77;p17"/>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59022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reserve="1">
  <p:cSld name="Two Conten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38200" y="365127"/>
            <a:ext cx="10515600" cy="13256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80" name="Google Shape;80;p18"/>
          <p:cNvSpPr txBox="1">
            <a:spLocks noGrp="1"/>
          </p:cNvSpPr>
          <p:nvPr>
            <p:ph type="body" idx="1"/>
          </p:nvPr>
        </p:nvSpPr>
        <p:spPr>
          <a:xfrm>
            <a:off x="838200" y="1825625"/>
            <a:ext cx="5181600" cy="4351200"/>
          </a:xfrm>
          <a:prstGeom prst="rect">
            <a:avLst/>
          </a:prstGeom>
          <a:noFill/>
          <a:ln>
            <a:noFill/>
          </a:ln>
        </p:spPr>
        <p:txBody>
          <a:bodyPr spcFirstLastPara="1" wrap="square" lIns="68561" tIns="34274" rIns="68561" bIns="34274" anchor="t" anchorCtr="0"/>
          <a:lstStyle>
            <a:lvl1pPr marL="609421" lvl="0" indent="-423212" algn="l" rtl="0">
              <a:lnSpc>
                <a:spcPct val="90000"/>
              </a:lnSpc>
              <a:spcBef>
                <a:spcPts val="1067"/>
              </a:spcBef>
              <a:spcAft>
                <a:spcPts val="0"/>
              </a:spcAft>
              <a:buClr>
                <a:schemeClr val="dk1"/>
              </a:buClr>
              <a:buSzPts val="1400"/>
              <a:buChar char="•"/>
              <a:defRPr/>
            </a:lvl1pPr>
            <a:lvl2pPr marL="1218857" lvl="1" indent="-423212" algn="l" rtl="0">
              <a:lnSpc>
                <a:spcPct val="90000"/>
              </a:lnSpc>
              <a:spcBef>
                <a:spcPts val="533"/>
              </a:spcBef>
              <a:spcAft>
                <a:spcPts val="0"/>
              </a:spcAft>
              <a:buClr>
                <a:schemeClr val="dk1"/>
              </a:buClr>
              <a:buSzPts val="1400"/>
              <a:buChar char="•"/>
              <a:defRPr/>
            </a:lvl2pPr>
            <a:lvl3pPr marL="1828283" lvl="2" indent="-423212" algn="l" rtl="0">
              <a:lnSpc>
                <a:spcPct val="90000"/>
              </a:lnSpc>
              <a:spcBef>
                <a:spcPts val="533"/>
              </a:spcBef>
              <a:spcAft>
                <a:spcPts val="0"/>
              </a:spcAft>
              <a:buClr>
                <a:schemeClr val="dk1"/>
              </a:buClr>
              <a:buSzPts val="1400"/>
              <a:buChar char="•"/>
              <a:defRPr/>
            </a:lvl3pPr>
            <a:lvl4pPr marL="2437714" lvl="3" indent="-423212" algn="l" rtl="0">
              <a:lnSpc>
                <a:spcPct val="90000"/>
              </a:lnSpc>
              <a:spcBef>
                <a:spcPts val="533"/>
              </a:spcBef>
              <a:spcAft>
                <a:spcPts val="0"/>
              </a:spcAft>
              <a:buClr>
                <a:schemeClr val="dk1"/>
              </a:buClr>
              <a:buSzPts val="1400"/>
              <a:buChar char="•"/>
              <a:defRPr/>
            </a:lvl4pPr>
            <a:lvl5pPr marL="3047134" lvl="4" indent="-423212" algn="l" rtl="0">
              <a:lnSpc>
                <a:spcPct val="90000"/>
              </a:lnSpc>
              <a:spcBef>
                <a:spcPts val="533"/>
              </a:spcBef>
              <a:spcAft>
                <a:spcPts val="0"/>
              </a:spcAft>
              <a:buClr>
                <a:schemeClr val="dk1"/>
              </a:buClr>
              <a:buSzPts val="1400"/>
              <a:buChar char="•"/>
              <a:defRPr/>
            </a:lvl5pPr>
            <a:lvl6pPr marL="3656554" lvl="5" indent="-423212" algn="l" rtl="0">
              <a:lnSpc>
                <a:spcPct val="90000"/>
              </a:lnSpc>
              <a:spcBef>
                <a:spcPts val="533"/>
              </a:spcBef>
              <a:spcAft>
                <a:spcPts val="0"/>
              </a:spcAft>
              <a:buClr>
                <a:schemeClr val="dk1"/>
              </a:buClr>
              <a:buSzPts val="1400"/>
              <a:buChar char="•"/>
              <a:defRPr/>
            </a:lvl6pPr>
            <a:lvl7pPr marL="4265985" lvl="6" indent="-423212" algn="l" rtl="0">
              <a:lnSpc>
                <a:spcPct val="90000"/>
              </a:lnSpc>
              <a:spcBef>
                <a:spcPts val="533"/>
              </a:spcBef>
              <a:spcAft>
                <a:spcPts val="0"/>
              </a:spcAft>
              <a:buClr>
                <a:schemeClr val="dk1"/>
              </a:buClr>
              <a:buSzPts val="1400"/>
              <a:buChar char="•"/>
              <a:defRPr/>
            </a:lvl7pPr>
            <a:lvl8pPr marL="4875410" lvl="7" indent="-423212" algn="l" rtl="0">
              <a:lnSpc>
                <a:spcPct val="90000"/>
              </a:lnSpc>
              <a:spcBef>
                <a:spcPts val="533"/>
              </a:spcBef>
              <a:spcAft>
                <a:spcPts val="0"/>
              </a:spcAft>
              <a:buClr>
                <a:schemeClr val="dk1"/>
              </a:buClr>
              <a:buSzPts val="1400"/>
              <a:buChar char="•"/>
              <a:defRPr/>
            </a:lvl8pPr>
            <a:lvl9pPr marL="5484848" lvl="8" indent="-423212"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81" name="Google Shape;81;p18"/>
          <p:cNvSpPr txBox="1">
            <a:spLocks noGrp="1"/>
          </p:cNvSpPr>
          <p:nvPr>
            <p:ph type="body" idx="2"/>
          </p:nvPr>
        </p:nvSpPr>
        <p:spPr>
          <a:xfrm>
            <a:off x="6172200" y="1825625"/>
            <a:ext cx="5181600" cy="4351200"/>
          </a:xfrm>
          <a:prstGeom prst="rect">
            <a:avLst/>
          </a:prstGeom>
          <a:noFill/>
          <a:ln>
            <a:noFill/>
          </a:ln>
        </p:spPr>
        <p:txBody>
          <a:bodyPr spcFirstLastPara="1" wrap="square" lIns="68561" tIns="34274" rIns="68561" bIns="34274" anchor="t" anchorCtr="0"/>
          <a:lstStyle>
            <a:lvl1pPr marL="609421" lvl="0" indent="-423212" algn="l" rtl="0">
              <a:lnSpc>
                <a:spcPct val="90000"/>
              </a:lnSpc>
              <a:spcBef>
                <a:spcPts val="1067"/>
              </a:spcBef>
              <a:spcAft>
                <a:spcPts val="0"/>
              </a:spcAft>
              <a:buClr>
                <a:schemeClr val="dk1"/>
              </a:buClr>
              <a:buSzPts val="1400"/>
              <a:buChar char="•"/>
              <a:defRPr/>
            </a:lvl1pPr>
            <a:lvl2pPr marL="1218857" lvl="1" indent="-423212" algn="l" rtl="0">
              <a:lnSpc>
                <a:spcPct val="90000"/>
              </a:lnSpc>
              <a:spcBef>
                <a:spcPts val="533"/>
              </a:spcBef>
              <a:spcAft>
                <a:spcPts val="0"/>
              </a:spcAft>
              <a:buClr>
                <a:schemeClr val="dk1"/>
              </a:buClr>
              <a:buSzPts val="1400"/>
              <a:buChar char="•"/>
              <a:defRPr/>
            </a:lvl2pPr>
            <a:lvl3pPr marL="1828283" lvl="2" indent="-423212" algn="l" rtl="0">
              <a:lnSpc>
                <a:spcPct val="90000"/>
              </a:lnSpc>
              <a:spcBef>
                <a:spcPts val="533"/>
              </a:spcBef>
              <a:spcAft>
                <a:spcPts val="0"/>
              </a:spcAft>
              <a:buClr>
                <a:schemeClr val="dk1"/>
              </a:buClr>
              <a:buSzPts val="1400"/>
              <a:buChar char="•"/>
              <a:defRPr/>
            </a:lvl3pPr>
            <a:lvl4pPr marL="2437714" lvl="3" indent="-423212" algn="l" rtl="0">
              <a:lnSpc>
                <a:spcPct val="90000"/>
              </a:lnSpc>
              <a:spcBef>
                <a:spcPts val="533"/>
              </a:spcBef>
              <a:spcAft>
                <a:spcPts val="0"/>
              </a:spcAft>
              <a:buClr>
                <a:schemeClr val="dk1"/>
              </a:buClr>
              <a:buSzPts val="1400"/>
              <a:buChar char="•"/>
              <a:defRPr/>
            </a:lvl4pPr>
            <a:lvl5pPr marL="3047134" lvl="4" indent="-423212" algn="l" rtl="0">
              <a:lnSpc>
                <a:spcPct val="90000"/>
              </a:lnSpc>
              <a:spcBef>
                <a:spcPts val="533"/>
              </a:spcBef>
              <a:spcAft>
                <a:spcPts val="0"/>
              </a:spcAft>
              <a:buClr>
                <a:schemeClr val="dk1"/>
              </a:buClr>
              <a:buSzPts val="1400"/>
              <a:buChar char="•"/>
              <a:defRPr/>
            </a:lvl5pPr>
            <a:lvl6pPr marL="3656554" lvl="5" indent="-423212" algn="l" rtl="0">
              <a:lnSpc>
                <a:spcPct val="90000"/>
              </a:lnSpc>
              <a:spcBef>
                <a:spcPts val="533"/>
              </a:spcBef>
              <a:spcAft>
                <a:spcPts val="0"/>
              </a:spcAft>
              <a:buClr>
                <a:schemeClr val="dk1"/>
              </a:buClr>
              <a:buSzPts val="1400"/>
              <a:buChar char="•"/>
              <a:defRPr/>
            </a:lvl6pPr>
            <a:lvl7pPr marL="4265985" lvl="6" indent="-423212" algn="l" rtl="0">
              <a:lnSpc>
                <a:spcPct val="90000"/>
              </a:lnSpc>
              <a:spcBef>
                <a:spcPts val="533"/>
              </a:spcBef>
              <a:spcAft>
                <a:spcPts val="0"/>
              </a:spcAft>
              <a:buClr>
                <a:schemeClr val="dk1"/>
              </a:buClr>
              <a:buSzPts val="1400"/>
              <a:buChar char="•"/>
              <a:defRPr/>
            </a:lvl7pPr>
            <a:lvl8pPr marL="4875410" lvl="7" indent="-423212" algn="l" rtl="0">
              <a:lnSpc>
                <a:spcPct val="90000"/>
              </a:lnSpc>
              <a:spcBef>
                <a:spcPts val="533"/>
              </a:spcBef>
              <a:spcAft>
                <a:spcPts val="0"/>
              </a:spcAft>
              <a:buClr>
                <a:schemeClr val="dk1"/>
              </a:buClr>
              <a:buSzPts val="1400"/>
              <a:buChar char="•"/>
              <a:defRPr/>
            </a:lvl8pPr>
            <a:lvl9pPr marL="5484848" lvl="8" indent="-423212"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82" name="Google Shape;82;p18"/>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83" name="Google Shape;83;p18"/>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84" name="Google Shape;84;p18"/>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52724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reserve="1">
  <p:cSld name="Comparison">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839788" y="365127"/>
            <a:ext cx="10515600" cy="13256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87" name="Google Shape;87;p19"/>
          <p:cNvSpPr txBox="1">
            <a:spLocks noGrp="1"/>
          </p:cNvSpPr>
          <p:nvPr>
            <p:ph type="body" idx="1"/>
          </p:nvPr>
        </p:nvSpPr>
        <p:spPr>
          <a:xfrm>
            <a:off x="839789" y="1681166"/>
            <a:ext cx="5158000" cy="824000"/>
          </a:xfrm>
          <a:prstGeom prst="rect">
            <a:avLst/>
          </a:prstGeom>
          <a:noFill/>
          <a:ln>
            <a:noFill/>
          </a:ln>
        </p:spPr>
        <p:txBody>
          <a:bodyPr spcFirstLastPara="1" wrap="square" lIns="68561" tIns="34274" rIns="68561" bIns="34274" anchor="b" anchorCtr="0"/>
          <a:lstStyle>
            <a:lvl1pPr marL="609421" lvl="0" indent="-304709" algn="l" rtl="0">
              <a:lnSpc>
                <a:spcPct val="90000"/>
              </a:lnSpc>
              <a:spcBef>
                <a:spcPts val="1067"/>
              </a:spcBef>
              <a:spcAft>
                <a:spcPts val="0"/>
              </a:spcAft>
              <a:buClr>
                <a:schemeClr val="dk1"/>
              </a:buClr>
              <a:buSzPts val="1800"/>
              <a:buNone/>
              <a:defRPr sz="2400" b="1"/>
            </a:lvl1pPr>
            <a:lvl2pPr marL="1218857" lvl="1" indent="-304709" algn="l" rtl="0">
              <a:lnSpc>
                <a:spcPct val="90000"/>
              </a:lnSpc>
              <a:spcBef>
                <a:spcPts val="533"/>
              </a:spcBef>
              <a:spcAft>
                <a:spcPts val="0"/>
              </a:spcAft>
              <a:buClr>
                <a:schemeClr val="dk1"/>
              </a:buClr>
              <a:buSzPts val="1500"/>
              <a:buNone/>
              <a:defRPr sz="2000" b="1"/>
            </a:lvl2pPr>
            <a:lvl3pPr marL="1828283" lvl="2" indent="-304709" algn="l" rtl="0">
              <a:lnSpc>
                <a:spcPct val="90000"/>
              </a:lnSpc>
              <a:spcBef>
                <a:spcPts val="533"/>
              </a:spcBef>
              <a:spcAft>
                <a:spcPts val="0"/>
              </a:spcAft>
              <a:buClr>
                <a:schemeClr val="dk1"/>
              </a:buClr>
              <a:buSzPts val="1400"/>
              <a:buNone/>
              <a:defRPr sz="1900" b="1"/>
            </a:lvl3pPr>
            <a:lvl4pPr marL="2437714" lvl="3" indent="-304709" algn="l" rtl="0">
              <a:lnSpc>
                <a:spcPct val="90000"/>
              </a:lnSpc>
              <a:spcBef>
                <a:spcPts val="533"/>
              </a:spcBef>
              <a:spcAft>
                <a:spcPts val="0"/>
              </a:spcAft>
              <a:buClr>
                <a:schemeClr val="dk1"/>
              </a:buClr>
              <a:buSzPts val="1200"/>
              <a:buNone/>
              <a:defRPr sz="1600" b="1"/>
            </a:lvl4pPr>
            <a:lvl5pPr marL="3047134" lvl="4" indent="-304709" algn="l" rtl="0">
              <a:lnSpc>
                <a:spcPct val="90000"/>
              </a:lnSpc>
              <a:spcBef>
                <a:spcPts val="533"/>
              </a:spcBef>
              <a:spcAft>
                <a:spcPts val="0"/>
              </a:spcAft>
              <a:buClr>
                <a:schemeClr val="dk1"/>
              </a:buClr>
              <a:buSzPts val="1200"/>
              <a:buNone/>
              <a:defRPr sz="1600" b="1"/>
            </a:lvl5pPr>
            <a:lvl6pPr marL="3656554" lvl="5" indent="-304709" algn="l" rtl="0">
              <a:lnSpc>
                <a:spcPct val="90000"/>
              </a:lnSpc>
              <a:spcBef>
                <a:spcPts val="533"/>
              </a:spcBef>
              <a:spcAft>
                <a:spcPts val="0"/>
              </a:spcAft>
              <a:buClr>
                <a:schemeClr val="dk1"/>
              </a:buClr>
              <a:buSzPts val="1200"/>
              <a:buNone/>
              <a:defRPr sz="1600" b="1"/>
            </a:lvl6pPr>
            <a:lvl7pPr marL="4265985" lvl="6" indent="-304709" algn="l" rtl="0">
              <a:lnSpc>
                <a:spcPct val="90000"/>
              </a:lnSpc>
              <a:spcBef>
                <a:spcPts val="533"/>
              </a:spcBef>
              <a:spcAft>
                <a:spcPts val="0"/>
              </a:spcAft>
              <a:buClr>
                <a:schemeClr val="dk1"/>
              </a:buClr>
              <a:buSzPts val="1200"/>
              <a:buNone/>
              <a:defRPr sz="1600" b="1"/>
            </a:lvl7pPr>
            <a:lvl8pPr marL="4875410" lvl="7" indent="-304709" algn="l" rtl="0">
              <a:lnSpc>
                <a:spcPct val="90000"/>
              </a:lnSpc>
              <a:spcBef>
                <a:spcPts val="533"/>
              </a:spcBef>
              <a:spcAft>
                <a:spcPts val="0"/>
              </a:spcAft>
              <a:buClr>
                <a:schemeClr val="dk1"/>
              </a:buClr>
              <a:buSzPts val="1200"/>
              <a:buNone/>
              <a:defRPr sz="1600" b="1"/>
            </a:lvl8pPr>
            <a:lvl9pPr marL="5484848" lvl="8" indent="-304709" algn="l" rtl="0">
              <a:lnSpc>
                <a:spcPct val="90000"/>
              </a:lnSpc>
              <a:spcBef>
                <a:spcPts val="533"/>
              </a:spcBef>
              <a:spcAft>
                <a:spcPts val="0"/>
              </a:spcAft>
              <a:buClr>
                <a:schemeClr val="dk1"/>
              </a:buClr>
              <a:buSzPts val="1200"/>
              <a:buNone/>
              <a:defRPr sz="1600" b="1"/>
            </a:lvl9pPr>
          </a:lstStyle>
          <a:p>
            <a:pPr lvl="0"/>
            <a:r>
              <a:rPr lang="en-US"/>
              <a:t>Edit Master text styles</a:t>
            </a:r>
          </a:p>
        </p:txBody>
      </p:sp>
      <p:sp>
        <p:nvSpPr>
          <p:cNvPr id="88" name="Google Shape;88;p19"/>
          <p:cNvSpPr txBox="1">
            <a:spLocks noGrp="1"/>
          </p:cNvSpPr>
          <p:nvPr>
            <p:ph type="body" idx="2"/>
          </p:nvPr>
        </p:nvSpPr>
        <p:spPr>
          <a:xfrm>
            <a:off x="839789" y="2505078"/>
            <a:ext cx="5158000" cy="3684400"/>
          </a:xfrm>
          <a:prstGeom prst="rect">
            <a:avLst/>
          </a:prstGeom>
          <a:noFill/>
          <a:ln>
            <a:noFill/>
          </a:ln>
        </p:spPr>
        <p:txBody>
          <a:bodyPr spcFirstLastPara="1" wrap="square" lIns="68561" tIns="34274" rIns="68561" bIns="34274" anchor="t" anchorCtr="0"/>
          <a:lstStyle>
            <a:lvl1pPr marL="609421" lvl="0" indent="-423212" algn="l" rtl="0">
              <a:lnSpc>
                <a:spcPct val="90000"/>
              </a:lnSpc>
              <a:spcBef>
                <a:spcPts val="1067"/>
              </a:spcBef>
              <a:spcAft>
                <a:spcPts val="0"/>
              </a:spcAft>
              <a:buClr>
                <a:schemeClr val="dk1"/>
              </a:buClr>
              <a:buSzPts val="1400"/>
              <a:buChar char="•"/>
              <a:defRPr/>
            </a:lvl1pPr>
            <a:lvl2pPr marL="1218857" lvl="1" indent="-423212" algn="l" rtl="0">
              <a:lnSpc>
                <a:spcPct val="90000"/>
              </a:lnSpc>
              <a:spcBef>
                <a:spcPts val="533"/>
              </a:spcBef>
              <a:spcAft>
                <a:spcPts val="0"/>
              </a:spcAft>
              <a:buClr>
                <a:schemeClr val="dk1"/>
              </a:buClr>
              <a:buSzPts val="1400"/>
              <a:buChar char="•"/>
              <a:defRPr/>
            </a:lvl2pPr>
            <a:lvl3pPr marL="1828283" lvl="2" indent="-423212" algn="l" rtl="0">
              <a:lnSpc>
                <a:spcPct val="90000"/>
              </a:lnSpc>
              <a:spcBef>
                <a:spcPts val="533"/>
              </a:spcBef>
              <a:spcAft>
                <a:spcPts val="0"/>
              </a:spcAft>
              <a:buClr>
                <a:schemeClr val="dk1"/>
              </a:buClr>
              <a:buSzPts val="1400"/>
              <a:buChar char="•"/>
              <a:defRPr/>
            </a:lvl3pPr>
            <a:lvl4pPr marL="2437714" lvl="3" indent="-423212" algn="l" rtl="0">
              <a:lnSpc>
                <a:spcPct val="90000"/>
              </a:lnSpc>
              <a:spcBef>
                <a:spcPts val="533"/>
              </a:spcBef>
              <a:spcAft>
                <a:spcPts val="0"/>
              </a:spcAft>
              <a:buClr>
                <a:schemeClr val="dk1"/>
              </a:buClr>
              <a:buSzPts val="1400"/>
              <a:buChar char="•"/>
              <a:defRPr/>
            </a:lvl4pPr>
            <a:lvl5pPr marL="3047134" lvl="4" indent="-423212" algn="l" rtl="0">
              <a:lnSpc>
                <a:spcPct val="90000"/>
              </a:lnSpc>
              <a:spcBef>
                <a:spcPts val="533"/>
              </a:spcBef>
              <a:spcAft>
                <a:spcPts val="0"/>
              </a:spcAft>
              <a:buClr>
                <a:schemeClr val="dk1"/>
              </a:buClr>
              <a:buSzPts val="1400"/>
              <a:buChar char="•"/>
              <a:defRPr/>
            </a:lvl5pPr>
            <a:lvl6pPr marL="3656554" lvl="5" indent="-423212" algn="l" rtl="0">
              <a:lnSpc>
                <a:spcPct val="90000"/>
              </a:lnSpc>
              <a:spcBef>
                <a:spcPts val="533"/>
              </a:spcBef>
              <a:spcAft>
                <a:spcPts val="0"/>
              </a:spcAft>
              <a:buClr>
                <a:schemeClr val="dk1"/>
              </a:buClr>
              <a:buSzPts val="1400"/>
              <a:buChar char="•"/>
              <a:defRPr/>
            </a:lvl6pPr>
            <a:lvl7pPr marL="4265985" lvl="6" indent="-423212" algn="l" rtl="0">
              <a:lnSpc>
                <a:spcPct val="90000"/>
              </a:lnSpc>
              <a:spcBef>
                <a:spcPts val="533"/>
              </a:spcBef>
              <a:spcAft>
                <a:spcPts val="0"/>
              </a:spcAft>
              <a:buClr>
                <a:schemeClr val="dk1"/>
              </a:buClr>
              <a:buSzPts val="1400"/>
              <a:buChar char="•"/>
              <a:defRPr/>
            </a:lvl7pPr>
            <a:lvl8pPr marL="4875410" lvl="7" indent="-423212" algn="l" rtl="0">
              <a:lnSpc>
                <a:spcPct val="90000"/>
              </a:lnSpc>
              <a:spcBef>
                <a:spcPts val="533"/>
              </a:spcBef>
              <a:spcAft>
                <a:spcPts val="0"/>
              </a:spcAft>
              <a:buClr>
                <a:schemeClr val="dk1"/>
              </a:buClr>
              <a:buSzPts val="1400"/>
              <a:buChar char="•"/>
              <a:defRPr/>
            </a:lvl8pPr>
            <a:lvl9pPr marL="5484848" lvl="8" indent="-423212"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89" name="Google Shape;89;p19"/>
          <p:cNvSpPr txBox="1">
            <a:spLocks noGrp="1"/>
          </p:cNvSpPr>
          <p:nvPr>
            <p:ph type="body" idx="3"/>
          </p:nvPr>
        </p:nvSpPr>
        <p:spPr>
          <a:xfrm>
            <a:off x="6172200" y="1681166"/>
            <a:ext cx="5183200" cy="824000"/>
          </a:xfrm>
          <a:prstGeom prst="rect">
            <a:avLst/>
          </a:prstGeom>
          <a:noFill/>
          <a:ln>
            <a:noFill/>
          </a:ln>
        </p:spPr>
        <p:txBody>
          <a:bodyPr spcFirstLastPara="1" wrap="square" lIns="68561" tIns="34274" rIns="68561" bIns="34274" anchor="b" anchorCtr="0"/>
          <a:lstStyle>
            <a:lvl1pPr marL="609421" lvl="0" indent="-304709" algn="l" rtl="0">
              <a:lnSpc>
                <a:spcPct val="90000"/>
              </a:lnSpc>
              <a:spcBef>
                <a:spcPts val="1067"/>
              </a:spcBef>
              <a:spcAft>
                <a:spcPts val="0"/>
              </a:spcAft>
              <a:buClr>
                <a:schemeClr val="dk1"/>
              </a:buClr>
              <a:buSzPts val="1800"/>
              <a:buNone/>
              <a:defRPr sz="2400" b="1"/>
            </a:lvl1pPr>
            <a:lvl2pPr marL="1218857" lvl="1" indent="-304709" algn="l" rtl="0">
              <a:lnSpc>
                <a:spcPct val="90000"/>
              </a:lnSpc>
              <a:spcBef>
                <a:spcPts val="533"/>
              </a:spcBef>
              <a:spcAft>
                <a:spcPts val="0"/>
              </a:spcAft>
              <a:buClr>
                <a:schemeClr val="dk1"/>
              </a:buClr>
              <a:buSzPts val="1500"/>
              <a:buNone/>
              <a:defRPr sz="2000" b="1"/>
            </a:lvl2pPr>
            <a:lvl3pPr marL="1828283" lvl="2" indent="-304709" algn="l" rtl="0">
              <a:lnSpc>
                <a:spcPct val="90000"/>
              </a:lnSpc>
              <a:spcBef>
                <a:spcPts val="533"/>
              </a:spcBef>
              <a:spcAft>
                <a:spcPts val="0"/>
              </a:spcAft>
              <a:buClr>
                <a:schemeClr val="dk1"/>
              </a:buClr>
              <a:buSzPts val="1400"/>
              <a:buNone/>
              <a:defRPr sz="1900" b="1"/>
            </a:lvl3pPr>
            <a:lvl4pPr marL="2437714" lvl="3" indent="-304709" algn="l" rtl="0">
              <a:lnSpc>
                <a:spcPct val="90000"/>
              </a:lnSpc>
              <a:spcBef>
                <a:spcPts val="533"/>
              </a:spcBef>
              <a:spcAft>
                <a:spcPts val="0"/>
              </a:spcAft>
              <a:buClr>
                <a:schemeClr val="dk1"/>
              </a:buClr>
              <a:buSzPts val="1200"/>
              <a:buNone/>
              <a:defRPr sz="1600" b="1"/>
            </a:lvl4pPr>
            <a:lvl5pPr marL="3047134" lvl="4" indent="-304709" algn="l" rtl="0">
              <a:lnSpc>
                <a:spcPct val="90000"/>
              </a:lnSpc>
              <a:spcBef>
                <a:spcPts val="533"/>
              </a:spcBef>
              <a:spcAft>
                <a:spcPts val="0"/>
              </a:spcAft>
              <a:buClr>
                <a:schemeClr val="dk1"/>
              </a:buClr>
              <a:buSzPts val="1200"/>
              <a:buNone/>
              <a:defRPr sz="1600" b="1"/>
            </a:lvl5pPr>
            <a:lvl6pPr marL="3656554" lvl="5" indent="-304709" algn="l" rtl="0">
              <a:lnSpc>
                <a:spcPct val="90000"/>
              </a:lnSpc>
              <a:spcBef>
                <a:spcPts val="533"/>
              </a:spcBef>
              <a:spcAft>
                <a:spcPts val="0"/>
              </a:spcAft>
              <a:buClr>
                <a:schemeClr val="dk1"/>
              </a:buClr>
              <a:buSzPts val="1200"/>
              <a:buNone/>
              <a:defRPr sz="1600" b="1"/>
            </a:lvl6pPr>
            <a:lvl7pPr marL="4265985" lvl="6" indent="-304709" algn="l" rtl="0">
              <a:lnSpc>
                <a:spcPct val="90000"/>
              </a:lnSpc>
              <a:spcBef>
                <a:spcPts val="533"/>
              </a:spcBef>
              <a:spcAft>
                <a:spcPts val="0"/>
              </a:spcAft>
              <a:buClr>
                <a:schemeClr val="dk1"/>
              </a:buClr>
              <a:buSzPts val="1200"/>
              <a:buNone/>
              <a:defRPr sz="1600" b="1"/>
            </a:lvl7pPr>
            <a:lvl8pPr marL="4875410" lvl="7" indent="-304709" algn="l" rtl="0">
              <a:lnSpc>
                <a:spcPct val="90000"/>
              </a:lnSpc>
              <a:spcBef>
                <a:spcPts val="533"/>
              </a:spcBef>
              <a:spcAft>
                <a:spcPts val="0"/>
              </a:spcAft>
              <a:buClr>
                <a:schemeClr val="dk1"/>
              </a:buClr>
              <a:buSzPts val="1200"/>
              <a:buNone/>
              <a:defRPr sz="1600" b="1"/>
            </a:lvl8pPr>
            <a:lvl9pPr marL="5484848" lvl="8" indent="-304709" algn="l" rtl="0">
              <a:lnSpc>
                <a:spcPct val="90000"/>
              </a:lnSpc>
              <a:spcBef>
                <a:spcPts val="533"/>
              </a:spcBef>
              <a:spcAft>
                <a:spcPts val="0"/>
              </a:spcAft>
              <a:buClr>
                <a:schemeClr val="dk1"/>
              </a:buClr>
              <a:buSzPts val="1200"/>
              <a:buNone/>
              <a:defRPr sz="1600" b="1"/>
            </a:lvl9pPr>
          </a:lstStyle>
          <a:p>
            <a:pPr lvl="0"/>
            <a:r>
              <a:rPr lang="en-US"/>
              <a:t>Edit Master text styles</a:t>
            </a:r>
          </a:p>
        </p:txBody>
      </p:sp>
      <p:sp>
        <p:nvSpPr>
          <p:cNvPr id="90" name="Google Shape;90;p19"/>
          <p:cNvSpPr txBox="1">
            <a:spLocks noGrp="1"/>
          </p:cNvSpPr>
          <p:nvPr>
            <p:ph type="body" idx="4"/>
          </p:nvPr>
        </p:nvSpPr>
        <p:spPr>
          <a:xfrm>
            <a:off x="6172200" y="2505078"/>
            <a:ext cx="5183200" cy="3684400"/>
          </a:xfrm>
          <a:prstGeom prst="rect">
            <a:avLst/>
          </a:prstGeom>
          <a:noFill/>
          <a:ln>
            <a:noFill/>
          </a:ln>
        </p:spPr>
        <p:txBody>
          <a:bodyPr spcFirstLastPara="1" wrap="square" lIns="68561" tIns="34274" rIns="68561" bIns="34274" anchor="t" anchorCtr="0"/>
          <a:lstStyle>
            <a:lvl1pPr marL="609421" lvl="0" indent="-423212" algn="l" rtl="0">
              <a:lnSpc>
                <a:spcPct val="90000"/>
              </a:lnSpc>
              <a:spcBef>
                <a:spcPts val="1067"/>
              </a:spcBef>
              <a:spcAft>
                <a:spcPts val="0"/>
              </a:spcAft>
              <a:buClr>
                <a:schemeClr val="dk1"/>
              </a:buClr>
              <a:buSzPts val="1400"/>
              <a:buChar char="•"/>
              <a:defRPr/>
            </a:lvl1pPr>
            <a:lvl2pPr marL="1218857" lvl="1" indent="-423212" algn="l" rtl="0">
              <a:lnSpc>
                <a:spcPct val="90000"/>
              </a:lnSpc>
              <a:spcBef>
                <a:spcPts val="533"/>
              </a:spcBef>
              <a:spcAft>
                <a:spcPts val="0"/>
              </a:spcAft>
              <a:buClr>
                <a:schemeClr val="dk1"/>
              </a:buClr>
              <a:buSzPts val="1400"/>
              <a:buChar char="•"/>
              <a:defRPr/>
            </a:lvl2pPr>
            <a:lvl3pPr marL="1828283" lvl="2" indent="-423212" algn="l" rtl="0">
              <a:lnSpc>
                <a:spcPct val="90000"/>
              </a:lnSpc>
              <a:spcBef>
                <a:spcPts val="533"/>
              </a:spcBef>
              <a:spcAft>
                <a:spcPts val="0"/>
              </a:spcAft>
              <a:buClr>
                <a:schemeClr val="dk1"/>
              </a:buClr>
              <a:buSzPts val="1400"/>
              <a:buChar char="•"/>
              <a:defRPr/>
            </a:lvl3pPr>
            <a:lvl4pPr marL="2437714" lvl="3" indent="-423212" algn="l" rtl="0">
              <a:lnSpc>
                <a:spcPct val="90000"/>
              </a:lnSpc>
              <a:spcBef>
                <a:spcPts val="533"/>
              </a:spcBef>
              <a:spcAft>
                <a:spcPts val="0"/>
              </a:spcAft>
              <a:buClr>
                <a:schemeClr val="dk1"/>
              </a:buClr>
              <a:buSzPts val="1400"/>
              <a:buChar char="•"/>
              <a:defRPr/>
            </a:lvl4pPr>
            <a:lvl5pPr marL="3047134" lvl="4" indent="-423212" algn="l" rtl="0">
              <a:lnSpc>
                <a:spcPct val="90000"/>
              </a:lnSpc>
              <a:spcBef>
                <a:spcPts val="533"/>
              </a:spcBef>
              <a:spcAft>
                <a:spcPts val="0"/>
              </a:spcAft>
              <a:buClr>
                <a:schemeClr val="dk1"/>
              </a:buClr>
              <a:buSzPts val="1400"/>
              <a:buChar char="•"/>
              <a:defRPr/>
            </a:lvl5pPr>
            <a:lvl6pPr marL="3656554" lvl="5" indent="-423212" algn="l" rtl="0">
              <a:lnSpc>
                <a:spcPct val="90000"/>
              </a:lnSpc>
              <a:spcBef>
                <a:spcPts val="533"/>
              </a:spcBef>
              <a:spcAft>
                <a:spcPts val="0"/>
              </a:spcAft>
              <a:buClr>
                <a:schemeClr val="dk1"/>
              </a:buClr>
              <a:buSzPts val="1400"/>
              <a:buChar char="•"/>
              <a:defRPr/>
            </a:lvl6pPr>
            <a:lvl7pPr marL="4265985" lvl="6" indent="-423212" algn="l" rtl="0">
              <a:lnSpc>
                <a:spcPct val="90000"/>
              </a:lnSpc>
              <a:spcBef>
                <a:spcPts val="533"/>
              </a:spcBef>
              <a:spcAft>
                <a:spcPts val="0"/>
              </a:spcAft>
              <a:buClr>
                <a:schemeClr val="dk1"/>
              </a:buClr>
              <a:buSzPts val="1400"/>
              <a:buChar char="•"/>
              <a:defRPr/>
            </a:lvl7pPr>
            <a:lvl8pPr marL="4875410" lvl="7" indent="-423212" algn="l" rtl="0">
              <a:lnSpc>
                <a:spcPct val="90000"/>
              </a:lnSpc>
              <a:spcBef>
                <a:spcPts val="533"/>
              </a:spcBef>
              <a:spcAft>
                <a:spcPts val="0"/>
              </a:spcAft>
              <a:buClr>
                <a:schemeClr val="dk1"/>
              </a:buClr>
              <a:buSzPts val="1400"/>
              <a:buChar char="•"/>
              <a:defRPr/>
            </a:lvl8pPr>
            <a:lvl9pPr marL="5484848" lvl="8" indent="-423212"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91" name="Google Shape;91;p19"/>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92" name="Google Shape;92;p19"/>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93" name="Google Shape;93;p19"/>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39432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838200" y="365127"/>
            <a:ext cx="10515600" cy="13256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96" name="Google Shape;96;p20"/>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97" name="Google Shape;97;p20"/>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98" name="Google Shape;98;p20"/>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792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1" y="2867802"/>
            <a:ext cx="11360800" cy="1122400"/>
          </a:xfrm>
          <a:prstGeom prst="rect">
            <a:avLst/>
          </a:prstGeom>
        </p:spPr>
        <p:txBody>
          <a:bodyPr spcFirstLastPara="1" wrap="square" lIns="91404" tIns="91404" rIns="91404" bIns="91404"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sldNum" idx="12"/>
          </p:nvPr>
        </p:nvSpPr>
        <p:spPr>
          <a:xfrm>
            <a:off x="11296611" y="6217626"/>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dirty="0"/>
          </a:p>
        </p:txBody>
      </p:sp>
    </p:spTree>
    <p:extLst>
      <p:ext uri="{BB962C8B-B14F-4D97-AF65-F5344CB8AC3E}">
        <p14:creationId xmlns:p14="http://schemas.microsoft.com/office/powerpoint/2010/main" val="25321865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99"/>
        <p:cNvGrpSpPr/>
        <p:nvPr/>
      </p:nvGrpSpPr>
      <p:grpSpPr>
        <a:xfrm>
          <a:off x="0" y="0"/>
          <a:ext cx="0" cy="0"/>
          <a:chOff x="0" y="0"/>
          <a:chExt cx="0" cy="0"/>
        </a:xfrm>
      </p:grpSpPr>
      <p:sp>
        <p:nvSpPr>
          <p:cNvPr id="100" name="Google Shape;100;p21"/>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101" name="Google Shape;101;p21"/>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102" name="Google Shape;102;p21"/>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2132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reserve="1">
  <p:cSld name="Content with Caption">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839788" y="457203"/>
            <a:ext cx="3932000" cy="1600400"/>
          </a:xfrm>
          <a:prstGeom prst="rect">
            <a:avLst/>
          </a:prstGeom>
          <a:noFill/>
          <a:ln>
            <a:noFill/>
          </a:ln>
        </p:spPr>
        <p:txBody>
          <a:bodyPr spcFirstLastPara="1" wrap="square" lIns="68561" tIns="34274" rIns="68561" bIns="34274" anchor="b" anchorCtr="0"/>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05" name="Google Shape;105;p22"/>
          <p:cNvSpPr txBox="1">
            <a:spLocks noGrp="1"/>
          </p:cNvSpPr>
          <p:nvPr>
            <p:ph type="body" idx="1"/>
          </p:nvPr>
        </p:nvSpPr>
        <p:spPr>
          <a:xfrm>
            <a:off x="5183188" y="987428"/>
            <a:ext cx="6172400" cy="4873600"/>
          </a:xfrm>
          <a:prstGeom prst="rect">
            <a:avLst/>
          </a:prstGeom>
          <a:noFill/>
          <a:ln>
            <a:noFill/>
          </a:ln>
        </p:spPr>
        <p:txBody>
          <a:bodyPr spcFirstLastPara="1" wrap="square" lIns="68561" tIns="34274" rIns="68561" bIns="34274" anchor="t" anchorCtr="0"/>
          <a:lstStyle>
            <a:lvl1pPr marL="609421" lvl="0" indent="-507861" algn="l" rtl="0">
              <a:lnSpc>
                <a:spcPct val="90000"/>
              </a:lnSpc>
              <a:spcBef>
                <a:spcPts val="1067"/>
              </a:spcBef>
              <a:spcAft>
                <a:spcPts val="0"/>
              </a:spcAft>
              <a:buClr>
                <a:schemeClr val="dk1"/>
              </a:buClr>
              <a:buSzPts val="2400"/>
              <a:buChar char="•"/>
              <a:defRPr sz="3200"/>
            </a:lvl1pPr>
            <a:lvl2pPr marL="1218857" lvl="1" indent="-482463" algn="l" rtl="0">
              <a:lnSpc>
                <a:spcPct val="90000"/>
              </a:lnSpc>
              <a:spcBef>
                <a:spcPts val="533"/>
              </a:spcBef>
              <a:spcAft>
                <a:spcPts val="0"/>
              </a:spcAft>
              <a:buClr>
                <a:schemeClr val="dk1"/>
              </a:buClr>
              <a:buSzPts val="2100"/>
              <a:buChar char="•"/>
              <a:defRPr sz="2800"/>
            </a:lvl2pPr>
            <a:lvl3pPr marL="1828283" lvl="2" indent="-457067" algn="l" rtl="0">
              <a:lnSpc>
                <a:spcPct val="90000"/>
              </a:lnSpc>
              <a:spcBef>
                <a:spcPts val="533"/>
              </a:spcBef>
              <a:spcAft>
                <a:spcPts val="0"/>
              </a:spcAft>
              <a:buClr>
                <a:schemeClr val="dk1"/>
              </a:buClr>
              <a:buSzPts val="1800"/>
              <a:buChar char="•"/>
              <a:defRPr sz="2400"/>
            </a:lvl3pPr>
            <a:lvl4pPr marL="2437714" lvl="3" indent="-431679" algn="l" rtl="0">
              <a:lnSpc>
                <a:spcPct val="90000"/>
              </a:lnSpc>
              <a:spcBef>
                <a:spcPts val="533"/>
              </a:spcBef>
              <a:spcAft>
                <a:spcPts val="0"/>
              </a:spcAft>
              <a:buClr>
                <a:schemeClr val="dk1"/>
              </a:buClr>
              <a:buSzPts val="1500"/>
              <a:buChar char="•"/>
              <a:defRPr sz="2000"/>
            </a:lvl4pPr>
            <a:lvl5pPr marL="3047134" lvl="4" indent="-431679" algn="l" rtl="0">
              <a:lnSpc>
                <a:spcPct val="90000"/>
              </a:lnSpc>
              <a:spcBef>
                <a:spcPts val="533"/>
              </a:spcBef>
              <a:spcAft>
                <a:spcPts val="0"/>
              </a:spcAft>
              <a:buClr>
                <a:schemeClr val="dk1"/>
              </a:buClr>
              <a:buSzPts val="1500"/>
              <a:buChar char="•"/>
              <a:defRPr sz="2000"/>
            </a:lvl5pPr>
            <a:lvl6pPr marL="3656554" lvl="5" indent="-431679" algn="l" rtl="0">
              <a:lnSpc>
                <a:spcPct val="90000"/>
              </a:lnSpc>
              <a:spcBef>
                <a:spcPts val="533"/>
              </a:spcBef>
              <a:spcAft>
                <a:spcPts val="0"/>
              </a:spcAft>
              <a:buClr>
                <a:schemeClr val="dk1"/>
              </a:buClr>
              <a:buSzPts val="1500"/>
              <a:buChar char="•"/>
              <a:defRPr sz="2000"/>
            </a:lvl6pPr>
            <a:lvl7pPr marL="4265985" lvl="6" indent="-431679" algn="l" rtl="0">
              <a:lnSpc>
                <a:spcPct val="90000"/>
              </a:lnSpc>
              <a:spcBef>
                <a:spcPts val="533"/>
              </a:spcBef>
              <a:spcAft>
                <a:spcPts val="0"/>
              </a:spcAft>
              <a:buClr>
                <a:schemeClr val="dk1"/>
              </a:buClr>
              <a:buSzPts val="1500"/>
              <a:buChar char="•"/>
              <a:defRPr sz="2000"/>
            </a:lvl7pPr>
            <a:lvl8pPr marL="4875410" lvl="7" indent="-431679" algn="l" rtl="0">
              <a:lnSpc>
                <a:spcPct val="90000"/>
              </a:lnSpc>
              <a:spcBef>
                <a:spcPts val="533"/>
              </a:spcBef>
              <a:spcAft>
                <a:spcPts val="0"/>
              </a:spcAft>
              <a:buClr>
                <a:schemeClr val="dk1"/>
              </a:buClr>
              <a:buSzPts val="1500"/>
              <a:buChar char="•"/>
              <a:defRPr sz="2000"/>
            </a:lvl8pPr>
            <a:lvl9pPr marL="5484848" lvl="8" indent="-431679" algn="l" rtl="0">
              <a:lnSpc>
                <a:spcPct val="90000"/>
              </a:lnSpc>
              <a:spcBef>
                <a:spcPts val="533"/>
              </a:spcBef>
              <a:spcAft>
                <a:spcPts val="0"/>
              </a:spcAft>
              <a:buClr>
                <a:schemeClr val="dk1"/>
              </a:buClr>
              <a:buSzPts val="1500"/>
              <a:buChar char="•"/>
              <a:defRPr sz="2000"/>
            </a:lvl9pPr>
          </a:lstStyle>
          <a:p>
            <a:pPr lvl="0"/>
            <a:r>
              <a:rPr lang="en-US"/>
              <a:t>Edit Master text styles</a:t>
            </a:r>
          </a:p>
        </p:txBody>
      </p:sp>
      <p:sp>
        <p:nvSpPr>
          <p:cNvPr id="106" name="Google Shape;106;p22"/>
          <p:cNvSpPr txBox="1">
            <a:spLocks noGrp="1"/>
          </p:cNvSpPr>
          <p:nvPr>
            <p:ph type="body" idx="2"/>
          </p:nvPr>
        </p:nvSpPr>
        <p:spPr>
          <a:xfrm>
            <a:off x="839788" y="2057403"/>
            <a:ext cx="3932000" cy="3811600"/>
          </a:xfrm>
          <a:prstGeom prst="rect">
            <a:avLst/>
          </a:prstGeom>
          <a:noFill/>
          <a:ln>
            <a:noFill/>
          </a:ln>
        </p:spPr>
        <p:txBody>
          <a:bodyPr spcFirstLastPara="1" wrap="square" lIns="68561" tIns="34274" rIns="68561" bIns="34274" anchor="t" anchorCtr="0"/>
          <a:lstStyle>
            <a:lvl1pPr marL="609421" lvl="0" indent="-304709" algn="l" rtl="0">
              <a:lnSpc>
                <a:spcPct val="90000"/>
              </a:lnSpc>
              <a:spcBef>
                <a:spcPts val="1067"/>
              </a:spcBef>
              <a:spcAft>
                <a:spcPts val="0"/>
              </a:spcAft>
              <a:buClr>
                <a:schemeClr val="dk1"/>
              </a:buClr>
              <a:buSzPts val="1200"/>
              <a:buNone/>
              <a:defRPr sz="1600"/>
            </a:lvl1pPr>
            <a:lvl2pPr marL="1218857" lvl="1" indent="-304709" algn="l" rtl="0">
              <a:lnSpc>
                <a:spcPct val="90000"/>
              </a:lnSpc>
              <a:spcBef>
                <a:spcPts val="533"/>
              </a:spcBef>
              <a:spcAft>
                <a:spcPts val="0"/>
              </a:spcAft>
              <a:buClr>
                <a:schemeClr val="dk1"/>
              </a:buClr>
              <a:buSzPts val="1100"/>
              <a:buNone/>
              <a:defRPr sz="1500"/>
            </a:lvl2pPr>
            <a:lvl3pPr marL="1828283" lvl="2" indent="-304709" algn="l" rtl="0">
              <a:lnSpc>
                <a:spcPct val="90000"/>
              </a:lnSpc>
              <a:spcBef>
                <a:spcPts val="533"/>
              </a:spcBef>
              <a:spcAft>
                <a:spcPts val="0"/>
              </a:spcAft>
              <a:buClr>
                <a:schemeClr val="dk1"/>
              </a:buClr>
              <a:buSzPts val="900"/>
              <a:buNone/>
              <a:defRPr sz="1200"/>
            </a:lvl3pPr>
            <a:lvl4pPr marL="2437714" lvl="3" indent="-304709" algn="l" rtl="0">
              <a:lnSpc>
                <a:spcPct val="90000"/>
              </a:lnSpc>
              <a:spcBef>
                <a:spcPts val="533"/>
              </a:spcBef>
              <a:spcAft>
                <a:spcPts val="0"/>
              </a:spcAft>
              <a:buClr>
                <a:schemeClr val="dk1"/>
              </a:buClr>
              <a:buSzPts val="800"/>
              <a:buNone/>
              <a:defRPr sz="1100"/>
            </a:lvl4pPr>
            <a:lvl5pPr marL="3047134" lvl="4" indent="-304709" algn="l" rtl="0">
              <a:lnSpc>
                <a:spcPct val="90000"/>
              </a:lnSpc>
              <a:spcBef>
                <a:spcPts val="533"/>
              </a:spcBef>
              <a:spcAft>
                <a:spcPts val="0"/>
              </a:spcAft>
              <a:buClr>
                <a:schemeClr val="dk1"/>
              </a:buClr>
              <a:buSzPts val="800"/>
              <a:buNone/>
              <a:defRPr sz="1100"/>
            </a:lvl5pPr>
            <a:lvl6pPr marL="3656554" lvl="5" indent="-304709" algn="l" rtl="0">
              <a:lnSpc>
                <a:spcPct val="90000"/>
              </a:lnSpc>
              <a:spcBef>
                <a:spcPts val="533"/>
              </a:spcBef>
              <a:spcAft>
                <a:spcPts val="0"/>
              </a:spcAft>
              <a:buClr>
                <a:schemeClr val="dk1"/>
              </a:buClr>
              <a:buSzPts val="800"/>
              <a:buNone/>
              <a:defRPr sz="1100"/>
            </a:lvl6pPr>
            <a:lvl7pPr marL="4265985" lvl="6" indent="-304709" algn="l" rtl="0">
              <a:lnSpc>
                <a:spcPct val="90000"/>
              </a:lnSpc>
              <a:spcBef>
                <a:spcPts val="533"/>
              </a:spcBef>
              <a:spcAft>
                <a:spcPts val="0"/>
              </a:spcAft>
              <a:buClr>
                <a:schemeClr val="dk1"/>
              </a:buClr>
              <a:buSzPts val="800"/>
              <a:buNone/>
              <a:defRPr sz="1100"/>
            </a:lvl7pPr>
            <a:lvl8pPr marL="4875410" lvl="7" indent="-304709" algn="l" rtl="0">
              <a:lnSpc>
                <a:spcPct val="90000"/>
              </a:lnSpc>
              <a:spcBef>
                <a:spcPts val="533"/>
              </a:spcBef>
              <a:spcAft>
                <a:spcPts val="0"/>
              </a:spcAft>
              <a:buClr>
                <a:schemeClr val="dk1"/>
              </a:buClr>
              <a:buSzPts val="800"/>
              <a:buNone/>
              <a:defRPr sz="1100"/>
            </a:lvl8pPr>
            <a:lvl9pPr marL="5484848" lvl="8" indent="-304709" algn="l" rtl="0">
              <a:lnSpc>
                <a:spcPct val="90000"/>
              </a:lnSpc>
              <a:spcBef>
                <a:spcPts val="533"/>
              </a:spcBef>
              <a:spcAft>
                <a:spcPts val="0"/>
              </a:spcAft>
              <a:buClr>
                <a:schemeClr val="dk1"/>
              </a:buClr>
              <a:buSzPts val="800"/>
              <a:buNone/>
              <a:defRPr sz="1100"/>
            </a:lvl9pPr>
          </a:lstStyle>
          <a:p>
            <a:pPr lvl="0"/>
            <a:r>
              <a:rPr lang="en-US"/>
              <a:t>Edit Master text styles</a:t>
            </a:r>
          </a:p>
        </p:txBody>
      </p:sp>
      <p:sp>
        <p:nvSpPr>
          <p:cNvPr id="107" name="Google Shape;107;p22"/>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108" name="Google Shape;108;p22"/>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109" name="Google Shape;109;p22"/>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6521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reserve="1">
  <p:cSld name="Picture with Caption">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839788" y="457203"/>
            <a:ext cx="3932000" cy="1600400"/>
          </a:xfrm>
          <a:prstGeom prst="rect">
            <a:avLst/>
          </a:prstGeom>
          <a:noFill/>
          <a:ln>
            <a:noFill/>
          </a:ln>
        </p:spPr>
        <p:txBody>
          <a:bodyPr spcFirstLastPara="1" wrap="square" lIns="68561" tIns="34274" rIns="68561" bIns="34274" anchor="b" anchorCtr="0"/>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12" name="Google Shape;112;p23"/>
          <p:cNvSpPr>
            <a:spLocks noGrp="1"/>
          </p:cNvSpPr>
          <p:nvPr>
            <p:ph type="pic" idx="2"/>
          </p:nvPr>
        </p:nvSpPr>
        <p:spPr>
          <a:xfrm>
            <a:off x="5183188" y="987428"/>
            <a:ext cx="6172400" cy="4873600"/>
          </a:xfrm>
          <a:prstGeom prst="rect">
            <a:avLst/>
          </a:prstGeom>
          <a:noFill/>
          <a:ln>
            <a:noFill/>
          </a:ln>
        </p:spPr>
        <p:txBody>
          <a:bodyPr spcFirstLastPara="1" wrap="square" lIns="68561" tIns="34274" rIns="68561" bIns="34274" anchor="t" anchorCtr="0"/>
          <a:lstStyle>
            <a:lvl1pPr marR="0" lvl="0" algn="l" rtl="0">
              <a:lnSpc>
                <a:spcPct val="90000"/>
              </a:lnSpc>
              <a:spcBef>
                <a:spcPts val="1067"/>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9pPr>
          </a:lstStyle>
          <a:p>
            <a:r>
              <a:rPr lang="en-US" dirty="0"/>
              <a:t>Click icon to add picture</a:t>
            </a:r>
            <a:endParaRPr dirty="0"/>
          </a:p>
        </p:txBody>
      </p:sp>
      <p:sp>
        <p:nvSpPr>
          <p:cNvPr id="113" name="Google Shape;113;p23"/>
          <p:cNvSpPr txBox="1">
            <a:spLocks noGrp="1"/>
          </p:cNvSpPr>
          <p:nvPr>
            <p:ph type="body" idx="1"/>
          </p:nvPr>
        </p:nvSpPr>
        <p:spPr>
          <a:xfrm>
            <a:off x="839788" y="2057403"/>
            <a:ext cx="3932000" cy="3811600"/>
          </a:xfrm>
          <a:prstGeom prst="rect">
            <a:avLst/>
          </a:prstGeom>
          <a:noFill/>
          <a:ln>
            <a:noFill/>
          </a:ln>
        </p:spPr>
        <p:txBody>
          <a:bodyPr spcFirstLastPara="1" wrap="square" lIns="68561" tIns="34274" rIns="68561" bIns="34274" anchor="t" anchorCtr="0"/>
          <a:lstStyle>
            <a:lvl1pPr marL="609421" lvl="0" indent="-304709" algn="l" rtl="0">
              <a:lnSpc>
                <a:spcPct val="90000"/>
              </a:lnSpc>
              <a:spcBef>
                <a:spcPts val="1067"/>
              </a:spcBef>
              <a:spcAft>
                <a:spcPts val="0"/>
              </a:spcAft>
              <a:buClr>
                <a:schemeClr val="dk1"/>
              </a:buClr>
              <a:buSzPts val="1200"/>
              <a:buNone/>
              <a:defRPr sz="1600"/>
            </a:lvl1pPr>
            <a:lvl2pPr marL="1218857" lvl="1" indent="-304709" algn="l" rtl="0">
              <a:lnSpc>
                <a:spcPct val="90000"/>
              </a:lnSpc>
              <a:spcBef>
                <a:spcPts val="533"/>
              </a:spcBef>
              <a:spcAft>
                <a:spcPts val="0"/>
              </a:spcAft>
              <a:buClr>
                <a:schemeClr val="dk1"/>
              </a:buClr>
              <a:buSzPts val="1100"/>
              <a:buNone/>
              <a:defRPr sz="1500"/>
            </a:lvl2pPr>
            <a:lvl3pPr marL="1828283" lvl="2" indent="-304709" algn="l" rtl="0">
              <a:lnSpc>
                <a:spcPct val="90000"/>
              </a:lnSpc>
              <a:spcBef>
                <a:spcPts val="533"/>
              </a:spcBef>
              <a:spcAft>
                <a:spcPts val="0"/>
              </a:spcAft>
              <a:buClr>
                <a:schemeClr val="dk1"/>
              </a:buClr>
              <a:buSzPts val="900"/>
              <a:buNone/>
              <a:defRPr sz="1200"/>
            </a:lvl3pPr>
            <a:lvl4pPr marL="2437714" lvl="3" indent="-304709" algn="l" rtl="0">
              <a:lnSpc>
                <a:spcPct val="90000"/>
              </a:lnSpc>
              <a:spcBef>
                <a:spcPts val="533"/>
              </a:spcBef>
              <a:spcAft>
                <a:spcPts val="0"/>
              </a:spcAft>
              <a:buClr>
                <a:schemeClr val="dk1"/>
              </a:buClr>
              <a:buSzPts val="800"/>
              <a:buNone/>
              <a:defRPr sz="1100"/>
            </a:lvl4pPr>
            <a:lvl5pPr marL="3047134" lvl="4" indent="-304709" algn="l" rtl="0">
              <a:lnSpc>
                <a:spcPct val="90000"/>
              </a:lnSpc>
              <a:spcBef>
                <a:spcPts val="533"/>
              </a:spcBef>
              <a:spcAft>
                <a:spcPts val="0"/>
              </a:spcAft>
              <a:buClr>
                <a:schemeClr val="dk1"/>
              </a:buClr>
              <a:buSzPts val="800"/>
              <a:buNone/>
              <a:defRPr sz="1100"/>
            </a:lvl5pPr>
            <a:lvl6pPr marL="3656554" lvl="5" indent="-304709" algn="l" rtl="0">
              <a:lnSpc>
                <a:spcPct val="90000"/>
              </a:lnSpc>
              <a:spcBef>
                <a:spcPts val="533"/>
              </a:spcBef>
              <a:spcAft>
                <a:spcPts val="0"/>
              </a:spcAft>
              <a:buClr>
                <a:schemeClr val="dk1"/>
              </a:buClr>
              <a:buSzPts val="800"/>
              <a:buNone/>
              <a:defRPr sz="1100"/>
            </a:lvl6pPr>
            <a:lvl7pPr marL="4265985" lvl="6" indent="-304709" algn="l" rtl="0">
              <a:lnSpc>
                <a:spcPct val="90000"/>
              </a:lnSpc>
              <a:spcBef>
                <a:spcPts val="533"/>
              </a:spcBef>
              <a:spcAft>
                <a:spcPts val="0"/>
              </a:spcAft>
              <a:buClr>
                <a:schemeClr val="dk1"/>
              </a:buClr>
              <a:buSzPts val="800"/>
              <a:buNone/>
              <a:defRPr sz="1100"/>
            </a:lvl7pPr>
            <a:lvl8pPr marL="4875410" lvl="7" indent="-304709" algn="l" rtl="0">
              <a:lnSpc>
                <a:spcPct val="90000"/>
              </a:lnSpc>
              <a:spcBef>
                <a:spcPts val="533"/>
              </a:spcBef>
              <a:spcAft>
                <a:spcPts val="0"/>
              </a:spcAft>
              <a:buClr>
                <a:schemeClr val="dk1"/>
              </a:buClr>
              <a:buSzPts val="800"/>
              <a:buNone/>
              <a:defRPr sz="1100"/>
            </a:lvl8pPr>
            <a:lvl9pPr marL="5484848" lvl="8" indent="-304709" algn="l" rtl="0">
              <a:lnSpc>
                <a:spcPct val="90000"/>
              </a:lnSpc>
              <a:spcBef>
                <a:spcPts val="533"/>
              </a:spcBef>
              <a:spcAft>
                <a:spcPts val="0"/>
              </a:spcAft>
              <a:buClr>
                <a:schemeClr val="dk1"/>
              </a:buClr>
              <a:buSzPts val="800"/>
              <a:buNone/>
              <a:defRPr sz="1100"/>
            </a:lvl9pPr>
          </a:lstStyle>
          <a:p>
            <a:pPr lvl="0"/>
            <a:r>
              <a:rPr lang="en-US"/>
              <a:t>Edit Master text styles</a:t>
            </a:r>
          </a:p>
        </p:txBody>
      </p:sp>
      <p:sp>
        <p:nvSpPr>
          <p:cNvPr id="114" name="Google Shape;114;p23"/>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115" name="Google Shape;115;p23"/>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116" name="Google Shape;116;p23"/>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3069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reserve="1">
  <p:cSld name="Title and Vertical 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838200" y="365127"/>
            <a:ext cx="10515600" cy="13256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19" name="Google Shape;119;p24"/>
          <p:cNvSpPr txBox="1">
            <a:spLocks noGrp="1"/>
          </p:cNvSpPr>
          <p:nvPr>
            <p:ph type="body" idx="1"/>
          </p:nvPr>
        </p:nvSpPr>
        <p:spPr>
          <a:xfrm rot="5400000">
            <a:off x="3920400" y="-1256575"/>
            <a:ext cx="4351200" cy="10515600"/>
          </a:xfrm>
          <a:prstGeom prst="rect">
            <a:avLst/>
          </a:prstGeom>
          <a:noFill/>
          <a:ln>
            <a:noFill/>
          </a:ln>
        </p:spPr>
        <p:txBody>
          <a:bodyPr spcFirstLastPara="1" wrap="square" lIns="68561" tIns="34274" rIns="68561" bIns="34274" anchor="t" anchorCtr="0"/>
          <a:lstStyle>
            <a:lvl1pPr marL="609421" lvl="0" indent="-423212" algn="l" rtl="0">
              <a:lnSpc>
                <a:spcPct val="90000"/>
              </a:lnSpc>
              <a:spcBef>
                <a:spcPts val="1067"/>
              </a:spcBef>
              <a:spcAft>
                <a:spcPts val="0"/>
              </a:spcAft>
              <a:buClr>
                <a:schemeClr val="dk1"/>
              </a:buClr>
              <a:buSzPts val="1400"/>
              <a:buChar char="•"/>
              <a:defRPr/>
            </a:lvl1pPr>
            <a:lvl2pPr marL="1218857" lvl="1" indent="-423212" algn="l" rtl="0">
              <a:lnSpc>
                <a:spcPct val="90000"/>
              </a:lnSpc>
              <a:spcBef>
                <a:spcPts val="533"/>
              </a:spcBef>
              <a:spcAft>
                <a:spcPts val="0"/>
              </a:spcAft>
              <a:buClr>
                <a:schemeClr val="dk1"/>
              </a:buClr>
              <a:buSzPts val="1400"/>
              <a:buChar char="•"/>
              <a:defRPr/>
            </a:lvl2pPr>
            <a:lvl3pPr marL="1828283" lvl="2" indent="-423212" algn="l" rtl="0">
              <a:lnSpc>
                <a:spcPct val="90000"/>
              </a:lnSpc>
              <a:spcBef>
                <a:spcPts val="533"/>
              </a:spcBef>
              <a:spcAft>
                <a:spcPts val="0"/>
              </a:spcAft>
              <a:buClr>
                <a:schemeClr val="dk1"/>
              </a:buClr>
              <a:buSzPts val="1400"/>
              <a:buChar char="•"/>
              <a:defRPr/>
            </a:lvl3pPr>
            <a:lvl4pPr marL="2437714" lvl="3" indent="-423212" algn="l" rtl="0">
              <a:lnSpc>
                <a:spcPct val="90000"/>
              </a:lnSpc>
              <a:spcBef>
                <a:spcPts val="533"/>
              </a:spcBef>
              <a:spcAft>
                <a:spcPts val="0"/>
              </a:spcAft>
              <a:buClr>
                <a:schemeClr val="dk1"/>
              </a:buClr>
              <a:buSzPts val="1400"/>
              <a:buChar char="•"/>
              <a:defRPr/>
            </a:lvl4pPr>
            <a:lvl5pPr marL="3047134" lvl="4" indent="-423212" algn="l" rtl="0">
              <a:lnSpc>
                <a:spcPct val="90000"/>
              </a:lnSpc>
              <a:spcBef>
                <a:spcPts val="533"/>
              </a:spcBef>
              <a:spcAft>
                <a:spcPts val="0"/>
              </a:spcAft>
              <a:buClr>
                <a:schemeClr val="dk1"/>
              </a:buClr>
              <a:buSzPts val="1400"/>
              <a:buChar char="•"/>
              <a:defRPr/>
            </a:lvl5pPr>
            <a:lvl6pPr marL="3656554" lvl="5" indent="-423212" algn="l" rtl="0">
              <a:lnSpc>
                <a:spcPct val="90000"/>
              </a:lnSpc>
              <a:spcBef>
                <a:spcPts val="533"/>
              </a:spcBef>
              <a:spcAft>
                <a:spcPts val="0"/>
              </a:spcAft>
              <a:buClr>
                <a:schemeClr val="dk1"/>
              </a:buClr>
              <a:buSzPts val="1400"/>
              <a:buChar char="•"/>
              <a:defRPr/>
            </a:lvl6pPr>
            <a:lvl7pPr marL="4265985" lvl="6" indent="-423212" algn="l" rtl="0">
              <a:lnSpc>
                <a:spcPct val="90000"/>
              </a:lnSpc>
              <a:spcBef>
                <a:spcPts val="533"/>
              </a:spcBef>
              <a:spcAft>
                <a:spcPts val="0"/>
              </a:spcAft>
              <a:buClr>
                <a:schemeClr val="dk1"/>
              </a:buClr>
              <a:buSzPts val="1400"/>
              <a:buChar char="•"/>
              <a:defRPr/>
            </a:lvl7pPr>
            <a:lvl8pPr marL="4875410" lvl="7" indent="-423212" algn="l" rtl="0">
              <a:lnSpc>
                <a:spcPct val="90000"/>
              </a:lnSpc>
              <a:spcBef>
                <a:spcPts val="533"/>
              </a:spcBef>
              <a:spcAft>
                <a:spcPts val="0"/>
              </a:spcAft>
              <a:buClr>
                <a:schemeClr val="dk1"/>
              </a:buClr>
              <a:buSzPts val="1400"/>
              <a:buChar char="•"/>
              <a:defRPr/>
            </a:lvl8pPr>
            <a:lvl9pPr marL="5484848" lvl="8" indent="-423212"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120" name="Google Shape;120;p24"/>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121" name="Google Shape;121;p24"/>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122" name="Google Shape;122;p24"/>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47330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reserve="1">
  <p:cSld name="Vertical Title and Text">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rot="5400000">
            <a:off x="7133403" y="1956727"/>
            <a:ext cx="5812000" cy="26288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25" name="Google Shape;125;p25"/>
          <p:cNvSpPr txBox="1">
            <a:spLocks noGrp="1"/>
          </p:cNvSpPr>
          <p:nvPr>
            <p:ph type="body" idx="1"/>
          </p:nvPr>
        </p:nvSpPr>
        <p:spPr>
          <a:xfrm rot="5400000">
            <a:off x="1799303" y="-596076"/>
            <a:ext cx="5812000" cy="7734400"/>
          </a:xfrm>
          <a:prstGeom prst="rect">
            <a:avLst/>
          </a:prstGeom>
          <a:noFill/>
          <a:ln>
            <a:noFill/>
          </a:ln>
        </p:spPr>
        <p:txBody>
          <a:bodyPr spcFirstLastPara="1" wrap="square" lIns="68561" tIns="34274" rIns="68561" bIns="34274" anchor="t" anchorCtr="0"/>
          <a:lstStyle>
            <a:lvl1pPr marL="609421" lvl="0" indent="-423212" algn="l" rtl="0">
              <a:lnSpc>
                <a:spcPct val="90000"/>
              </a:lnSpc>
              <a:spcBef>
                <a:spcPts val="1067"/>
              </a:spcBef>
              <a:spcAft>
                <a:spcPts val="0"/>
              </a:spcAft>
              <a:buClr>
                <a:schemeClr val="dk1"/>
              </a:buClr>
              <a:buSzPts val="1400"/>
              <a:buChar char="•"/>
              <a:defRPr/>
            </a:lvl1pPr>
            <a:lvl2pPr marL="1218857" lvl="1" indent="-423212" algn="l" rtl="0">
              <a:lnSpc>
                <a:spcPct val="90000"/>
              </a:lnSpc>
              <a:spcBef>
                <a:spcPts val="533"/>
              </a:spcBef>
              <a:spcAft>
                <a:spcPts val="0"/>
              </a:spcAft>
              <a:buClr>
                <a:schemeClr val="dk1"/>
              </a:buClr>
              <a:buSzPts val="1400"/>
              <a:buChar char="•"/>
              <a:defRPr/>
            </a:lvl2pPr>
            <a:lvl3pPr marL="1828283" lvl="2" indent="-423212" algn="l" rtl="0">
              <a:lnSpc>
                <a:spcPct val="90000"/>
              </a:lnSpc>
              <a:spcBef>
                <a:spcPts val="533"/>
              </a:spcBef>
              <a:spcAft>
                <a:spcPts val="0"/>
              </a:spcAft>
              <a:buClr>
                <a:schemeClr val="dk1"/>
              </a:buClr>
              <a:buSzPts val="1400"/>
              <a:buChar char="•"/>
              <a:defRPr/>
            </a:lvl3pPr>
            <a:lvl4pPr marL="2437714" lvl="3" indent="-423212" algn="l" rtl="0">
              <a:lnSpc>
                <a:spcPct val="90000"/>
              </a:lnSpc>
              <a:spcBef>
                <a:spcPts val="533"/>
              </a:spcBef>
              <a:spcAft>
                <a:spcPts val="0"/>
              </a:spcAft>
              <a:buClr>
                <a:schemeClr val="dk1"/>
              </a:buClr>
              <a:buSzPts val="1400"/>
              <a:buChar char="•"/>
              <a:defRPr/>
            </a:lvl4pPr>
            <a:lvl5pPr marL="3047134" lvl="4" indent="-423212" algn="l" rtl="0">
              <a:lnSpc>
                <a:spcPct val="90000"/>
              </a:lnSpc>
              <a:spcBef>
                <a:spcPts val="533"/>
              </a:spcBef>
              <a:spcAft>
                <a:spcPts val="0"/>
              </a:spcAft>
              <a:buClr>
                <a:schemeClr val="dk1"/>
              </a:buClr>
              <a:buSzPts val="1400"/>
              <a:buChar char="•"/>
              <a:defRPr/>
            </a:lvl5pPr>
            <a:lvl6pPr marL="3656554" lvl="5" indent="-423212" algn="l" rtl="0">
              <a:lnSpc>
                <a:spcPct val="90000"/>
              </a:lnSpc>
              <a:spcBef>
                <a:spcPts val="533"/>
              </a:spcBef>
              <a:spcAft>
                <a:spcPts val="0"/>
              </a:spcAft>
              <a:buClr>
                <a:schemeClr val="dk1"/>
              </a:buClr>
              <a:buSzPts val="1400"/>
              <a:buChar char="•"/>
              <a:defRPr/>
            </a:lvl6pPr>
            <a:lvl7pPr marL="4265985" lvl="6" indent="-423212" algn="l" rtl="0">
              <a:lnSpc>
                <a:spcPct val="90000"/>
              </a:lnSpc>
              <a:spcBef>
                <a:spcPts val="533"/>
              </a:spcBef>
              <a:spcAft>
                <a:spcPts val="0"/>
              </a:spcAft>
              <a:buClr>
                <a:schemeClr val="dk1"/>
              </a:buClr>
              <a:buSzPts val="1400"/>
              <a:buChar char="•"/>
              <a:defRPr/>
            </a:lvl7pPr>
            <a:lvl8pPr marL="4875410" lvl="7" indent="-423212" algn="l" rtl="0">
              <a:lnSpc>
                <a:spcPct val="90000"/>
              </a:lnSpc>
              <a:spcBef>
                <a:spcPts val="533"/>
              </a:spcBef>
              <a:spcAft>
                <a:spcPts val="0"/>
              </a:spcAft>
              <a:buClr>
                <a:schemeClr val="dk1"/>
              </a:buClr>
              <a:buSzPts val="1400"/>
              <a:buChar char="•"/>
              <a:defRPr/>
            </a:lvl8pPr>
            <a:lvl9pPr marL="5484848" lvl="8" indent="-423212"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126" name="Google Shape;126;p25"/>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127" name="Google Shape;127;p25"/>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dirty="0"/>
          </a:p>
        </p:txBody>
      </p:sp>
      <p:sp>
        <p:nvSpPr>
          <p:cNvPr id="128" name="Google Shape;128;p25"/>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75590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70"/>
            <a:ext cx="11360800" cy="2736800"/>
          </a:xfrm>
          <a:prstGeom prst="rect">
            <a:avLst/>
          </a:prstGeom>
        </p:spPr>
        <p:txBody>
          <a:bodyPr spcFirstLastPara="1" wrap="square" lIns="121870" tIns="121870" rIns="121870" bIns="121870" anchor="b" anchorCtr="0"/>
          <a:lstStyle>
            <a:lvl1pPr lvl="0" algn="ctr">
              <a:spcBef>
                <a:spcPts val="0"/>
              </a:spcBef>
              <a:spcAft>
                <a:spcPts val="0"/>
              </a:spcAft>
              <a:buSzPts val="5200"/>
              <a:buNone/>
              <a:defRPr sz="6900"/>
            </a:lvl1pPr>
            <a:lvl2pPr lvl="1" algn="ctr">
              <a:spcBef>
                <a:spcPts val="0"/>
              </a:spcBef>
              <a:spcAft>
                <a:spcPts val="0"/>
              </a:spcAft>
              <a:buSzPts val="5200"/>
              <a:buNone/>
              <a:defRPr sz="6900"/>
            </a:lvl2pPr>
            <a:lvl3pPr lvl="2" algn="ctr">
              <a:spcBef>
                <a:spcPts val="0"/>
              </a:spcBef>
              <a:spcAft>
                <a:spcPts val="0"/>
              </a:spcAft>
              <a:buSzPts val="5200"/>
              <a:buNone/>
              <a:defRPr sz="6900"/>
            </a:lvl3pPr>
            <a:lvl4pPr lvl="3" algn="ctr">
              <a:spcBef>
                <a:spcPts val="0"/>
              </a:spcBef>
              <a:spcAft>
                <a:spcPts val="0"/>
              </a:spcAft>
              <a:buSzPts val="5200"/>
              <a:buNone/>
              <a:defRPr sz="6900"/>
            </a:lvl4pPr>
            <a:lvl5pPr lvl="4" algn="ctr">
              <a:spcBef>
                <a:spcPts val="0"/>
              </a:spcBef>
              <a:spcAft>
                <a:spcPts val="0"/>
              </a:spcAft>
              <a:buSzPts val="5200"/>
              <a:buNone/>
              <a:defRPr sz="6900"/>
            </a:lvl5pPr>
            <a:lvl6pPr lvl="5" algn="ctr">
              <a:spcBef>
                <a:spcPts val="0"/>
              </a:spcBef>
              <a:spcAft>
                <a:spcPts val="0"/>
              </a:spcAft>
              <a:buSzPts val="5200"/>
              <a:buNone/>
              <a:defRPr sz="6900"/>
            </a:lvl6pPr>
            <a:lvl7pPr lvl="6" algn="ctr">
              <a:spcBef>
                <a:spcPts val="0"/>
              </a:spcBef>
              <a:spcAft>
                <a:spcPts val="0"/>
              </a:spcAft>
              <a:buSzPts val="5200"/>
              <a:buNone/>
              <a:defRPr sz="6900"/>
            </a:lvl7pPr>
            <a:lvl8pPr lvl="7" algn="ctr">
              <a:spcBef>
                <a:spcPts val="0"/>
              </a:spcBef>
              <a:spcAft>
                <a:spcPts val="0"/>
              </a:spcAft>
              <a:buSzPts val="5200"/>
              <a:buNone/>
              <a:defRPr sz="6900"/>
            </a:lvl8pPr>
            <a:lvl9pPr lvl="8" algn="ctr">
              <a:spcBef>
                <a:spcPts val="0"/>
              </a:spcBef>
              <a:spcAft>
                <a:spcPts val="0"/>
              </a:spcAft>
              <a:buSzPts val="5200"/>
              <a:buNone/>
              <a:defRPr sz="6900"/>
            </a:lvl9pPr>
          </a:lstStyle>
          <a:p>
            <a:endParaRPr/>
          </a:p>
        </p:txBody>
      </p:sp>
      <p:sp>
        <p:nvSpPr>
          <p:cNvPr id="11" name="Google Shape;11;p2"/>
          <p:cNvSpPr txBox="1">
            <a:spLocks noGrp="1"/>
          </p:cNvSpPr>
          <p:nvPr>
            <p:ph type="subTitle" idx="1"/>
          </p:nvPr>
        </p:nvSpPr>
        <p:spPr>
          <a:xfrm>
            <a:off x="415601" y="3778836"/>
            <a:ext cx="11360800" cy="1056800"/>
          </a:xfrm>
          <a:prstGeom prst="rect">
            <a:avLst/>
          </a:prstGeom>
        </p:spPr>
        <p:txBody>
          <a:bodyPr spcFirstLastPara="1" wrap="square" lIns="121870" tIns="121870" rIns="121870" bIns="121870" anchor="t" anchorCtr="0"/>
          <a:lstStyle>
            <a:lvl1pPr lvl="0" algn="ctr">
              <a:lnSpc>
                <a:spcPct val="100000"/>
              </a:lnSpc>
              <a:spcBef>
                <a:spcPts val="0"/>
              </a:spcBef>
              <a:spcAft>
                <a:spcPts val="0"/>
              </a:spcAft>
              <a:buSzPts val="2800"/>
              <a:buNone/>
              <a:defRPr sz="3700"/>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endParaRPr/>
          </a:p>
        </p:txBody>
      </p:sp>
      <p:sp>
        <p:nvSpPr>
          <p:cNvPr id="12" name="Google Shape;12;p2"/>
          <p:cNvSpPr txBox="1">
            <a:spLocks noGrp="1"/>
          </p:cNvSpPr>
          <p:nvPr>
            <p:ph type="sldNum" idx="12"/>
          </p:nvPr>
        </p:nvSpPr>
        <p:spPr>
          <a:xfrm>
            <a:off x="11296611" y="6217626"/>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235582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1" y="593370"/>
            <a:ext cx="11360800" cy="763600"/>
          </a:xfrm>
          <a:prstGeom prst="rect">
            <a:avLst/>
          </a:prstGeom>
        </p:spPr>
        <p:txBody>
          <a:bodyPr spcFirstLastPara="1" wrap="square" lIns="121870" tIns="121870" rIns="121870" bIns="121870"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1" y="1536634"/>
            <a:ext cx="5333200" cy="4555200"/>
          </a:xfrm>
          <a:prstGeom prst="rect">
            <a:avLst/>
          </a:prstGeom>
        </p:spPr>
        <p:txBody>
          <a:bodyPr spcFirstLastPara="1" wrap="square" lIns="121870" tIns="121870" rIns="121870" bIns="121870" anchor="t" anchorCtr="0"/>
          <a:lstStyle>
            <a:lvl1pPr marL="609421" lvl="0" indent="-423212">
              <a:spcBef>
                <a:spcPts val="0"/>
              </a:spcBef>
              <a:spcAft>
                <a:spcPts val="0"/>
              </a:spcAft>
              <a:buSzPts val="1400"/>
              <a:buChar char="●"/>
              <a:defRPr sz="1900"/>
            </a:lvl1pPr>
            <a:lvl2pPr marL="1218857" lvl="1" indent="-406287">
              <a:spcBef>
                <a:spcPts val="2133"/>
              </a:spcBef>
              <a:spcAft>
                <a:spcPts val="0"/>
              </a:spcAft>
              <a:buSzPts val="1200"/>
              <a:buChar char="○"/>
              <a:defRPr sz="1600"/>
            </a:lvl2pPr>
            <a:lvl3pPr marL="1828283" lvl="2" indent="-406287">
              <a:spcBef>
                <a:spcPts val="2133"/>
              </a:spcBef>
              <a:spcAft>
                <a:spcPts val="0"/>
              </a:spcAft>
              <a:buSzPts val="1200"/>
              <a:buChar char="■"/>
              <a:defRPr sz="1600"/>
            </a:lvl3pPr>
            <a:lvl4pPr marL="2437714" lvl="3" indent="-406287">
              <a:spcBef>
                <a:spcPts val="2133"/>
              </a:spcBef>
              <a:spcAft>
                <a:spcPts val="0"/>
              </a:spcAft>
              <a:buSzPts val="1200"/>
              <a:buChar char="●"/>
              <a:defRPr sz="1600"/>
            </a:lvl4pPr>
            <a:lvl5pPr marL="3047134" lvl="4" indent="-406287">
              <a:spcBef>
                <a:spcPts val="2133"/>
              </a:spcBef>
              <a:spcAft>
                <a:spcPts val="0"/>
              </a:spcAft>
              <a:buSzPts val="1200"/>
              <a:buChar char="○"/>
              <a:defRPr sz="1600"/>
            </a:lvl5pPr>
            <a:lvl6pPr marL="3656554" lvl="5" indent="-406287">
              <a:spcBef>
                <a:spcPts val="2133"/>
              </a:spcBef>
              <a:spcAft>
                <a:spcPts val="0"/>
              </a:spcAft>
              <a:buSzPts val="1200"/>
              <a:buChar char="■"/>
              <a:defRPr sz="1600"/>
            </a:lvl6pPr>
            <a:lvl7pPr marL="4265985" lvl="6" indent="-406287">
              <a:spcBef>
                <a:spcPts val="2133"/>
              </a:spcBef>
              <a:spcAft>
                <a:spcPts val="0"/>
              </a:spcAft>
              <a:buSzPts val="1200"/>
              <a:buChar char="●"/>
              <a:defRPr sz="1600"/>
            </a:lvl7pPr>
            <a:lvl8pPr marL="4875410" lvl="7" indent="-406287">
              <a:spcBef>
                <a:spcPts val="2133"/>
              </a:spcBef>
              <a:spcAft>
                <a:spcPts val="0"/>
              </a:spcAft>
              <a:buSzPts val="1200"/>
              <a:buChar char="○"/>
              <a:defRPr sz="1600"/>
            </a:lvl8pPr>
            <a:lvl9pPr marL="5484848" lvl="8" indent="-406287">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1" y="1536634"/>
            <a:ext cx="5333200" cy="4555200"/>
          </a:xfrm>
          <a:prstGeom prst="rect">
            <a:avLst/>
          </a:prstGeom>
        </p:spPr>
        <p:txBody>
          <a:bodyPr spcFirstLastPara="1" wrap="square" lIns="121870" tIns="121870" rIns="121870" bIns="121870" anchor="t" anchorCtr="0"/>
          <a:lstStyle>
            <a:lvl1pPr marL="609421" lvl="0" indent="-423212">
              <a:spcBef>
                <a:spcPts val="0"/>
              </a:spcBef>
              <a:spcAft>
                <a:spcPts val="0"/>
              </a:spcAft>
              <a:buSzPts val="1400"/>
              <a:buChar char="●"/>
              <a:defRPr sz="1900"/>
            </a:lvl1pPr>
            <a:lvl2pPr marL="1218857" lvl="1" indent="-406287">
              <a:spcBef>
                <a:spcPts val="2133"/>
              </a:spcBef>
              <a:spcAft>
                <a:spcPts val="0"/>
              </a:spcAft>
              <a:buSzPts val="1200"/>
              <a:buChar char="○"/>
              <a:defRPr sz="1600"/>
            </a:lvl2pPr>
            <a:lvl3pPr marL="1828283" lvl="2" indent="-406287">
              <a:spcBef>
                <a:spcPts val="2133"/>
              </a:spcBef>
              <a:spcAft>
                <a:spcPts val="0"/>
              </a:spcAft>
              <a:buSzPts val="1200"/>
              <a:buChar char="■"/>
              <a:defRPr sz="1600"/>
            </a:lvl3pPr>
            <a:lvl4pPr marL="2437714" lvl="3" indent="-406287">
              <a:spcBef>
                <a:spcPts val="2133"/>
              </a:spcBef>
              <a:spcAft>
                <a:spcPts val="0"/>
              </a:spcAft>
              <a:buSzPts val="1200"/>
              <a:buChar char="●"/>
              <a:defRPr sz="1600"/>
            </a:lvl4pPr>
            <a:lvl5pPr marL="3047134" lvl="4" indent="-406287">
              <a:spcBef>
                <a:spcPts val="2133"/>
              </a:spcBef>
              <a:spcAft>
                <a:spcPts val="0"/>
              </a:spcAft>
              <a:buSzPts val="1200"/>
              <a:buChar char="○"/>
              <a:defRPr sz="1600"/>
            </a:lvl5pPr>
            <a:lvl6pPr marL="3656554" lvl="5" indent="-406287">
              <a:spcBef>
                <a:spcPts val="2133"/>
              </a:spcBef>
              <a:spcAft>
                <a:spcPts val="0"/>
              </a:spcAft>
              <a:buSzPts val="1200"/>
              <a:buChar char="■"/>
              <a:defRPr sz="1600"/>
            </a:lvl6pPr>
            <a:lvl7pPr marL="4265985" lvl="6" indent="-406287">
              <a:spcBef>
                <a:spcPts val="2133"/>
              </a:spcBef>
              <a:spcAft>
                <a:spcPts val="0"/>
              </a:spcAft>
              <a:buSzPts val="1200"/>
              <a:buChar char="●"/>
              <a:defRPr sz="1600"/>
            </a:lvl7pPr>
            <a:lvl8pPr marL="4875410" lvl="7" indent="-406287">
              <a:spcBef>
                <a:spcPts val="2133"/>
              </a:spcBef>
              <a:spcAft>
                <a:spcPts val="0"/>
              </a:spcAft>
              <a:buSzPts val="1200"/>
              <a:buChar char="○"/>
              <a:defRPr sz="1600"/>
            </a:lvl8pPr>
            <a:lvl9pPr marL="5484848" lvl="8" indent="-406287">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6"/>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9933604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1" y="593370"/>
            <a:ext cx="11360800" cy="763600"/>
          </a:xfrm>
          <a:prstGeom prst="rect">
            <a:avLst/>
          </a:prstGeom>
        </p:spPr>
        <p:txBody>
          <a:bodyPr spcFirstLastPara="1" wrap="square" lIns="121870" tIns="121870" rIns="121870" bIns="121870"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6"/>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3594636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2"/>
            <a:ext cx="3744000" cy="1007600"/>
          </a:xfrm>
          <a:prstGeom prst="rect">
            <a:avLst/>
          </a:prstGeom>
        </p:spPr>
        <p:txBody>
          <a:bodyPr spcFirstLastPara="1" wrap="square" lIns="121870" tIns="121870" rIns="121870" bIns="121870"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3"/>
            <a:ext cx="3744000" cy="4239200"/>
          </a:xfrm>
          <a:prstGeom prst="rect">
            <a:avLst/>
          </a:prstGeom>
        </p:spPr>
        <p:txBody>
          <a:bodyPr spcFirstLastPara="1" wrap="square" lIns="121870" tIns="121870" rIns="121870" bIns="121870" anchor="t" anchorCtr="0"/>
          <a:lstStyle>
            <a:lvl1pPr marL="609421" lvl="0" indent="-406287">
              <a:spcBef>
                <a:spcPts val="0"/>
              </a:spcBef>
              <a:spcAft>
                <a:spcPts val="0"/>
              </a:spcAft>
              <a:buSzPts val="1200"/>
              <a:buChar char="●"/>
              <a:defRPr sz="1600"/>
            </a:lvl1pPr>
            <a:lvl2pPr marL="1218857" lvl="1" indent="-406287">
              <a:spcBef>
                <a:spcPts val="2133"/>
              </a:spcBef>
              <a:spcAft>
                <a:spcPts val="0"/>
              </a:spcAft>
              <a:buSzPts val="1200"/>
              <a:buChar char="○"/>
              <a:defRPr sz="1600"/>
            </a:lvl2pPr>
            <a:lvl3pPr marL="1828283" lvl="2" indent="-406287">
              <a:spcBef>
                <a:spcPts val="2133"/>
              </a:spcBef>
              <a:spcAft>
                <a:spcPts val="0"/>
              </a:spcAft>
              <a:buSzPts val="1200"/>
              <a:buChar char="■"/>
              <a:defRPr sz="1600"/>
            </a:lvl3pPr>
            <a:lvl4pPr marL="2437714" lvl="3" indent="-406287">
              <a:spcBef>
                <a:spcPts val="2133"/>
              </a:spcBef>
              <a:spcAft>
                <a:spcPts val="0"/>
              </a:spcAft>
              <a:buSzPts val="1200"/>
              <a:buChar char="●"/>
              <a:defRPr sz="1600"/>
            </a:lvl4pPr>
            <a:lvl5pPr marL="3047134" lvl="4" indent="-406287">
              <a:spcBef>
                <a:spcPts val="2133"/>
              </a:spcBef>
              <a:spcAft>
                <a:spcPts val="0"/>
              </a:spcAft>
              <a:buSzPts val="1200"/>
              <a:buChar char="○"/>
              <a:defRPr sz="1600"/>
            </a:lvl5pPr>
            <a:lvl6pPr marL="3656554" lvl="5" indent="-406287">
              <a:spcBef>
                <a:spcPts val="2133"/>
              </a:spcBef>
              <a:spcAft>
                <a:spcPts val="0"/>
              </a:spcAft>
              <a:buSzPts val="1200"/>
              <a:buChar char="■"/>
              <a:defRPr sz="1600"/>
            </a:lvl6pPr>
            <a:lvl7pPr marL="4265985" lvl="6" indent="-406287">
              <a:spcBef>
                <a:spcPts val="2133"/>
              </a:spcBef>
              <a:spcAft>
                <a:spcPts val="0"/>
              </a:spcAft>
              <a:buSzPts val="1200"/>
              <a:buChar char="●"/>
              <a:defRPr sz="1600"/>
            </a:lvl7pPr>
            <a:lvl8pPr marL="4875410" lvl="7" indent="-406287">
              <a:spcBef>
                <a:spcPts val="2133"/>
              </a:spcBef>
              <a:spcAft>
                <a:spcPts val="0"/>
              </a:spcAft>
              <a:buSzPts val="1200"/>
              <a:buChar char="○"/>
              <a:defRPr sz="1600"/>
            </a:lvl8pPr>
            <a:lvl9pPr marL="5484848" lvl="8" indent="-406287">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6"/>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3261003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3"/>
            <a:ext cx="8490400" cy="5454400"/>
          </a:xfrm>
          <a:prstGeom prst="rect">
            <a:avLst/>
          </a:prstGeom>
        </p:spPr>
        <p:txBody>
          <a:bodyPr spcFirstLastPara="1" wrap="square" lIns="121870" tIns="121870" rIns="121870" bIns="121870"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6"/>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51387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1" y="593370"/>
            <a:ext cx="11360800" cy="763600"/>
          </a:xfrm>
          <a:prstGeom prst="rect">
            <a:avLst/>
          </a:prstGeom>
        </p:spPr>
        <p:txBody>
          <a:bodyPr spcFirstLastPara="1" wrap="square" lIns="91404" tIns="91404" rIns="91404" bIns="91404"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1" y="1536634"/>
            <a:ext cx="11360800" cy="4555200"/>
          </a:xfrm>
          <a:prstGeom prst="rect">
            <a:avLst/>
          </a:prstGeom>
        </p:spPr>
        <p:txBody>
          <a:bodyPr spcFirstLastPara="1" wrap="square" lIns="91404" tIns="91404" rIns="91404" bIns="91404" anchor="t" anchorCtr="0"/>
          <a:lstStyle>
            <a:lvl1pPr marL="609421" lvl="0" indent="-457067">
              <a:spcBef>
                <a:spcPts val="0"/>
              </a:spcBef>
              <a:spcAft>
                <a:spcPts val="0"/>
              </a:spcAft>
              <a:buSzPts val="1800"/>
              <a:buChar char="●"/>
              <a:defRPr/>
            </a:lvl1pPr>
            <a:lvl2pPr marL="1218857" lvl="1" indent="-423212">
              <a:spcBef>
                <a:spcPts val="2133"/>
              </a:spcBef>
              <a:spcAft>
                <a:spcPts val="0"/>
              </a:spcAft>
              <a:buSzPts val="1400"/>
              <a:buChar char="○"/>
              <a:defRPr/>
            </a:lvl2pPr>
            <a:lvl3pPr marL="1828283" lvl="2" indent="-423212">
              <a:spcBef>
                <a:spcPts val="2133"/>
              </a:spcBef>
              <a:spcAft>
                <a:spcPts val="0"/>
              </a:spcAft>
              <a:buSzPts val="1400"/>
              <a:buChar char="■"/>
              <a:defRPr/>
            </a:lvl3pPr>
            <a:lvl4pPr marL="2437714" lvl="3" indent="-423212">
              <a:spcBef>
                <a:spcPts val="2133"/>
              </a:spcBef>
              <a:spcAft>
                <a:spcPts val="0"/>
              </a:spcAft>
              <a:buSzPts val="1400"/>
              <a:buChar char="●"/>
              <a:defRPr/>
            </a:lvl4pPr>
            <a:lvl5pPr marL="3047134" lvl="4" indent="-423212">
              <a:spcBef>
                <a:spcPts val="2133"/>
              </a:spcBef>
              <a:spcAft>
                <a:spcPts val="0"/>
              </a:spcAft>
              <a:buSzPts val="1400"/>
              <a:buChar char="○"/>
              <a:defRPr/>
            </a:lvl5pPr>
            <a:lvl6pPr marL="3656554" lvl="5" indent="-423212">
              <a:spcBef>
                <a:spcPts val="2133"/>
              </a:spcBef>
              <a:spcAft>
                <a:spcPts val="0"/>
              </a:spcAft>
              <a:buSzPts val="1400"/>
              <a:buChar char="■"/>
              <a:defRPr/>
            </a:lvl6pPr>
            <a:lvl7pPr marL="4265985" lvl="6" indent="-423212">
              <a:spcBef>
                <a:spcPts val="2133"/>
              </a:spcBef>
              <a:spcAft>
                <a:spcPts val="0"/>
              </a:spcAft>
              <a:buSzPts val="1400"/>
              <a:buChar char="●"/>
              <a:defRPr/>
            </a:lvl7pPr>
            <a:lvl8pPr marL="4875410" lvl="7" indent="-423212">
              <a:spcBef>
                <a:spcPts val="2133"/>
              </a:spcBef>
              <a:spcAft>
                <a:spcPts val="0"/>
              </a:spcAft>
              <a:buSzPts val="1400"/>
              <a:buChar char="○"/>
              <a:defRPr/>
            </a:lvl8pPr>
            <a:lvl9pPr marL="5484848" lvl="8" indent="-423212">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6"/>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dirty="0"/>
          </a:p>
        </p:txBody>
      </p:sp>
    </p:spTree>
    <p:extLst>
      <p:ext uri="{BB962C8B-B14F-4D97-AF65-F5344CB8AC3E}">
        <p14:creationId xmlns:p14="http://schemas.microsoft.com/office/powerpoint/2010/main" val="550290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870" tIns="121870" rIns="121870" bIns="121870" anchor="ctr" anchorCtr="0">
            <a:noAutofit/>
          </a:bodyPr>
          <a:lstStyle/>
          <a:p>
            <a:endParaRPr sz="1900" dirty="0"/>
          </a:p>
        </p:txBody>
      </p:sp>
      <p:sp>
        <p:nvSpPr>
          <p:cNvPr id="37" name="Google Shape;37;p9"/>
          <p:cNvSpPr txBox="1">
            <a:spLocks noGrp="1"/>
          </p:cNvSpPr>
          <p:nvPr>
            <p:ph type="title"/>
          </p:nvPr>
        </p:nvSpPr>
        <p:spPr>
          <a:xfrm>
            <a:off x="354001" y="1644233"/>
            <a:ext cx="5393600" cy="1976400"/>
          </a:xfrm>
          <a:prstGeom prst="rect">
            <a:avLst/>
          </a:prstGeom>
        </p:spPr>
        <p:txBody>
          <a:bodyPr spcFirstLastPara="1" wrap="square" lIns="121870" tIns="121870" rIns="121870" bIns="121870"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1" y="3737436"/>
            <a:ext cx="5393600" cy="1646800"/>
          </a:xfrm>
          <a:prstGeom prst="rect">
            <a:avLst/>
          </a:prstGeom>
        </p:spPr>
        <p:txBody>
          <a:bodyPr spcFirstLastPara="1" wrap="square" lIns="121870" tIns="121870" rIns="121870" bIns="121870"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1" y="965436"/>
            <a:ext cx="5116000" cy="4926800"/>
          </a:xfrm>
          <a:prstGeom prst="rect">
            <a:avLst/>
          </a:prstGeom>
        </p:spPr>
        <p:txBody>
          <a:bodyPr spcFirstLastPara="1" wrap="square" lIns="121870" tIns="121870" rIns="121870" bIns="121870" anchor="ctr" anchorCtr="0"/>
          <a:lstStyle>
            <a:lvl1pPr marL="609421" lvl="0" indent="-457067">
              <a:spcBef>
                <a:spcPts val="0"/>
              </a:spcBef>
              <a:spcAft>
                <a:spcPts val="0"/>
              </a:spcAft>
              <a:buSzPts val="1800"/>
              <a:buChar char="●"/>
              <a:defRPr/>
            </a:lvl1pPr>
            <a:lvl2pPr marL="1218857" lvl="1" indent="-423212">
              <a:spcBef>
                <a:spcPts val="2133"/>
              </a:spcBef>
              <a:spcAft>
                <a:spcPts val="0"/>
              </a:spcAft>
              <a:buSzPts val="1400"/>
              <a:buChar char="○"/>
              <a:defRPr/>
            </a:lvl2pPr>
            <a:lvl3pPr marL="1828283" lvl="2" indent="-423212">
              <a:spcBef>
                <a:spcPts val="2133"/>
              </a:spcBef>
              <a:spcAft>
                <a:spcPts val="0"/>
              </a:spcAft>
              <a:buSzPts val="1400"/>
              <a:buChar char="■"/>
              <a:defRPr/>
            </a:lvl3pPr>
            <a:lvl4pPr marL="2437714" lvl="3" indent="-423212">
              <a:spcBef>
                <a:spcPts val="2133"/>
              </a:spcBef>
              <a:spcAft>
                <a:spcPts val="0"/>
              </a:spcAft>
              <a:buSzPts val="1400"/>
              <a:buChar char="●"/>
              <a:defRPr/>
            </a:lvl4pPr>
            <a:lvl5pPr marL="3047134" lvl="4" indent="-423212">
              <a:spcBef>
                <a:spcPts val="2133"/>
              </a:spcBef>
              <a:spcAft>
                <a:spcPts val="0"/>
              </a:spcAft>
              <a:buSzPts val="1400"/>
              <a:buChar char="○"/>
              <a:defRPr/>
            </a:lvl5pPr>
            <a:lvl6pPr marL="3656554" lvl="5" indent="-423212">
              <a:spcBef>
                <a:spcPts val="2133"/>
              </a:spcBef>
              <a:spcAft>
                <a:spcPts val="0"/>
              </a:spcAft>
              <a:buSzPts val="1400"/>
              <a:buChar char="■"/>
              <a:defRPr/>
            </a:lvl6pPr>
            <a:lvl7pPr marL="4265985" lvl="6" indent="-423212">
              <a:spcBef>
                <a:spcPts val="2133"/>
              </a:spcBef>
              <a:spcAft>
                <a:spcPts val="0"/>
              </a:spcAft>
              <a:buSzPts val="1400"/>
              <a:buChar char="●"/>
              <a:defRPr/>
            </a:lvl7pPr>
            <a:lvl8pPr marL="4875410" lvl="7" indent="-423212">
              <a:spcBef>
                <a:spcPts val="2133"/>
              </a:spcBef>
              <a:spcAft>
                <a:spcPts val="0"/>
              </a:spcAft>
              <a:buSzPts val="1400"/>
              <a:buChar char="○"/>
              <a:defRPr/>
            </a:lvl8pPr>
            <a:lvl9pPr marL="5484848" lvl="8" indent="-423212">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6"/>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42284174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1" y="5640770"/>
            <a:ext cx="7998400" cy="806800"/>
          </a:xfrm>
          <a:prstGeom prst="rect">
            <a:avLst/>
          </a:prstGeom>
        </p:spPr>
        <p:txBody>
          <a:bodyPr spcFirstLastPara="1" wrap="square" lIns="121870" tIns="121870" rIns="121870" bIns="121870" anchor="ctr" anchorCtr="0"/>
          <a:lstStyle>
            <a:lvl1pPr marL="609421" lvl="0" indent="-304709">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6"/>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6520092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1" y="1474836"/>
            <a:ext cx="11360800" cy="2618000"/>
          </a:xfrm>
          <a:prstGeom prst="rect">
            <a:avLst/>
          </a:prstGeom>
        </p:spPr>
        <p:txBody>
          <a:bodyPr spcFirstLastPara="1" wrap="square" lIns="121870" tIns="121870" rIns="121870" bIns="121870"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1" y="4202970"/>
            <a:ext cx="11360800" cy="1734400"/>
          </a:xfrm>
          <a:prstGeom prst="rect">
            <a:avLst/>
          </a:prstGeom>
        </p:spPr>
        <p:txBody>
          <a:bodyPr spcFirstLastPara="1" wrap="square" lIns="121870" tIns="121870" rIns="121870" bIns="121870" anchor="t" anchorCtr="0"/>
          <a:lstStyle>
            <a:lvl1pPr marL="609421" lvl="0" indent="-457067" algn="ctr">
              <a:spcBef>
                <a:spcPts val="0"/>
              </a:spcBef>
              <a:spcAft>
                <a:spcPts val="0"/>
              </a:spcAft>
              <a:buSzPts val="1800"/>
              <a:buChar char="●"/>
              <a:defRPr/>
            </a:lvl1pPr>
            <a:lvl2pPr marL="1218857" lvl="1" indent="-423212" algn="ctr">
              <a:spcBef>
                <a:spcPts val="2133"/>
              </a:spcBef>
              <a:spcAft>
                <a:spcPts val="0"/>
              </a:spcAft>
              <a:buSzPts val="1400"/>
              <a:buChar char="○"/>
              <a:defRPr/>
            </a:lvl2pPr>
            <a:lvl3pPr marL="1828283" lvl="2" indent="-423212" algn="ctr">
              <a:spcBef>
                <a:spcPts val="2133"/>
              </a:spcBef>
              <a:spcAft>
                <a:spcPts val="0"/>
              </a:spcAft>
              <a:buSzPts val="1400"/>
              <a:buChar char="■"/>
              <a:defRPr/>
            </a:lvl3pPr>
            <a:lvl4pPr marL="2437714" lvl="3" indent="-423212" algn="ctr">
              <a:spcBef>
                <a:spcPts val="2133"/>
              </a:spcBef>
              <a:spcAft>
                <a:spcPts val="0"/>
              </a:spcAft>
              <a:buSzPts val="1400"/>
              <a:buChar char="●"/>
              <a:defRPr/>
            </a:lvl4pPr>
            <a:lvl5pPr marL="3047134" lvl="4" indent="-423212" algn="ctr">
              <a:spcBef>
                <a:spcPts val="2133"/>
              </a:spcBef>
              <a:spcAft>
                <a:spcPts val="0"/>
              </a:spcAft>
              <a:buSzPts val="1400"/>
              <a:buChar char="○"/>
              <a:defRPr/>
            </a:lvl5pPr>
            <a:lvl6pPr marL="3656554" lvl="5" indent="-423212" algn="ctr">
              <a:spcBef>
                <a:spcPts val="2133"/>
              </a:spcBef>
              <a:spcAft>
                <a:spcPts val="0"/>
              </a:spcAft>
              <a:buSzPts val="1400"/>
              <a:buChar char="■"/>
              <a:defRPr/>
            </a:lvl6pPr>
            <a:lvl7pPr marL="4265985" lvl="6" indent="-423212" algn="ctr">
              <a:spcBef>
                <a:spcPts val="2133"/>
              </a:spcBef>
              <a:spcAft>
                <a:spcPts val="0"/>
              </a:spcAft>
              <a:buSzPts val="1400"/>
              <a:buChar char="●"/>
              <a:defRPr/>
            </a:lvl7pPr>
            <a:lvl8pPr marL="4875410" lvl="7" indent="-423212" algn="ctr">
              <a:spcBef>
                <a:spcPts val="2133"/>
              </a:spcBef>
              <a:spcAft>
                <a:spcPts val="0"/>
              </a:spcAft>
              <a:buSzPts val="1400"/>
              <a:buChar char="○"/>
              <a:defRPr/>
            </a:lvl8pPr>
            <a:lvl9pPr marL="5484848" lvl="8" indent="-423212"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6"/>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40308860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6"/>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2865216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70"/>
            <a:ext cx="11360800" cy="2736800"/>
          </a:xfrm>
          <a:prstGeom prst="rect">
            <a:avLst/>
          </a:prstGeom>
        </p:spPr>
        <p:txBody>
          <a:bodyPr spcFirstLastPara="1" wrap="square" lIns="121873" tIns="121873" rIns="121873" bIns="121873" anchor="b" anchorCtr="0"/>
          <a:lstStyle>
            <a:lvl1pPr lvl="0" algn="ctr">
              <a:spcBef>
                <a:spcPts val="0"/>
              </a:spcBef>
              <a:spcAft>
                <a:spcPts val="0"/>
              </a:spcAft>
              <a:buSzPts val="5200"/>
              <a:buNone/>
              <a:defRPr sz="6900"/>
            </a:lvl1pPr>
            <a:lvl2pPr lvl="1" algn="ctr">
              <a:spcBef>
                <a:spcPts val="0"/>
              </a:spcBef>
              <a:spcAft>
                <a:spcPts val="0"/>
              </a:spcAft>
              <a:buSzPts val="5200"/>
              <a:buNone/>
              <a:defRPr sz="6900"/>
            </a:lvl2pPr>
            <a:lvl3pPr lvl="2" algn="ctr">
              <a:spcBef>
                <a:spcPts val="0"/>
              </a:spcBef>
              <a:spcAft>
                <a:spcPts val="0"/>
              </a:spcAft>
              <a:buSzPts val="5200"/>
              <a:buNone/>
              <a:defRPr sz="6900"/>
            </a:lvl3pPr>
            <a:lvl4pPr lvl="3" algn="ctr">
              <a:spcBef>
                <a:spcPts val="0"/>
              </a:spcBef>
              <a:spcAft>
                <a:spcPts val="0"/>
              </a:spcAft>
              <a:buSzPts val="5200"/>
              <a:buNone/>
              <a:defRPr sz="6900"/>
            </a:lvl4pPr>
            <a:lvl5pPr lvl="4" algn="ctr">
              <a:spcBef>
                <a:spcPts val="0"/>
              </a:spcBef>
              <a:spcAft>
                <a:spcPts val="0"/>
              </a:spcAft>
              <a:buSzPts val="5200"/>
              <a:buNone/>
              <a:defRPr sz="6900"/>
            </a:lvl5pPr>
            <a:lvl6pPr lvl="5" algn="ctr">
              <a:spcBef>
                <a:spcPts val="0"/>
              </a:spcBef>
              <a:spcAft>
                <a:spcPts val="0"/>
              </a:spcAft>
              <a:buSzPts val="5200"/>
              <a:buNone/>
              <a:defRPr sz="6900"/>
            </a:lvl6pPr>
            <a:lvl7pPr lvl="6" algn="ctr">
              <a:spcBef>
                <a:spcPts val="0"/>
              </a:spcBef>
              <a:spcAft>
                <a:spcPts val="0"/>
              </a:spcAft>
              <a:buSzPts val="5200"/>
              <a:buNone/>
              <a:defRPr sz="6900"/>
            </a:lvl7pPr>
            <a:lvl8pPr lvl="7" algn="ctr">
              <a:spcBef>
                <a:spcPts val="0"/>
              </a:spcBef>
              <a:spcAft>
                <a:spcPts val="0"/>
              </a:spcAft>
              <a:buSzPts val="5200"/>
              <a:buNone/>
              <a:defRPr sz="6900"/>
            </a:lvl8pPr>
            <a:lvl9pPr lvl="8" algn="ctr">
              <a:spcBef>
                <a:spcPts val="0"/>
              </a:spcBef>
              <a:spcAft>
                <a:spcPts val="0"/>
              </a:spcAft>
              <a:buSzPts val="5200"/>
              <a:buNone/>
              <a:defRPr sz="6900"/>
            </a:lvl9pPr>
          </a:lstStyle>
          <a:p>
            <a:endParaRPr/>
          </a:p>
        </p:txBody>
      </p:sp>
      <p:sp>
        <p:nvSpPr>
          <p:cNvPr id="11" name="Google Shape;11;p2"/>
          <p:cNvSpPr txBox="1">
            <a:spLocks noGrp="1"/>
          </p:cNvSpPr>
          <p:nvPr>
            <p:ph type="subTitle" idx="1"/>
          </p:nvPr>
        </p:nvSpPr>
        <p:spPr>
          <a:xfrm>
            <a:off x="415601" y="3778836"/>
            <a:ext cx="11360800" cy="1056800"/>
          </a:xfrm>
          <a:prstGeom prst="rect">
            <a:avLst/>
          </a:prstGeom>
        </p:spPr>
        <p:txBody>
          <a:bodyPr spcFirstLastPara="1" wrap="square" lIns="121873" tIns="121873" rIns="121873" bIns="121873" anchor="t" anchorCtr="0"/>
          <a:lstStyle>
            <a:lvl1pPr lvl="0" algn="ctr">
              <a:lnSpc>
                <a:spcPct val="100000"/>
              </a:lnSpc>
              <a:spcBef>
                <a:spcPts val="0"/>
              </a:spcBef>
              <a:spcAft>
                <a:spcPts val="0"/>
              </a:spcAft>
              <a:buSzPts val="2800"/>
              <a:buNone/>
              <a:defRPr sz="3700"/>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endParaRPr/>
          </a:p>
        </p:txBody>
      </p:sp>
      <p:sp>
        <p:nvSpPr>
          <p:cNvPr id="12" name="Google Shape;12;p2"/>
          <p:cNvSpPr txBox="1">
            <a:spLocks noGrp="1"/>
          </p:cNvSpPr>
          <p:nvPr>
            <p:ph type="sldNum" idx="12"/>
          </p:nvPr>
        </p:nvSpPr>
        <p:spPr>
          <a:xfrm>
            <a:off x="11296611" y="6217626"/>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22070132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1" y="593370"/>
            <a:ext cx="11360800" cy="763600"/>
          </a:xfrm>
          <a:prstGeom prst="rect">
            <a:avLst/>
          </a:prstGeom>
        </p:spPr>
        <p:txBody>
          <a:bodyPr spcFirstLastPara="1" wrap="square" lIns="121873" tIns="121873" rIns="121873" bIns="121873"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1" y="1536634"/>
            <a:ext cx="11360800" cy="4555200"/>
          </a:xfrm>
          <a:prstGeom prst="rect">
            <a:avLst/>
          </a:prstGeom>
        </p:spPr>
        <p:txBody>
          <a:bodyPr spcFirstLastPara="1" wrap="square" lIns="121873" tIns="121873" rIns="121873" bIns="121873" anchor="t" anchorCtr="0"/>
          <a:lstStyle>
            <a:lvl1pPr marL="609437" lvl="0" indent="-457079">
              <a:spcBef>
                <a:spcPts val="0"/>
              </a:spcBef>
              <a:spcAft>
                <a:spcPts val="0"/>
              </a:spcAft>
              <a:buSzPts val="1800"/>
              <a:buChar char="●"/>
              <a:defRPr/>
            </a:lvl1pPr>
            <a:lvl2pPr marL="1218888" lvl="1" indent="-423223">
              <a:spcBef>
                <a:spcPts val="2133"/>
              </a:spcBef>
              <a:spcAft>
                <a:spcPts val="0"/>
              </a:spcAft>
              <a:buSzPts val="1400"/>
              <a:buChar char="○"/>
              <a:defRPr/>
            </a:lvl2pPr>
            <a:lvl3pPr marL="1828328" lvl="2" indent="-423223">
              <a:spcBef>
                <a:spcPts val="2133"/>
              </a:spcBef>
              <a:spcAft>
                <a:spcPts val="0"/>
              </a:spcAft>
              <a:buSzPts val="1400"/>
              <a:buChar char="■"/>
              <a:defRPr/>
            </a:lvl3pPr>
            <a:lvl4pPr marL="2437773" lvl="3" indent="-423223">
              <a:spcBef>
                <a:spcPts val="2133"/>
              </a:spcBef>
              <a:spcAft>
                <a:spcPts val="0"/>
              </a:spcAft>
              <a:buSzPts val="1400"/>
              <a:buChar char="●"/>
              <a:defRPr/>
            </a:lvl4pPr>
            <a:lvl5pPr marL="3047209" lvl="4" indent="-423223">
              <a:spcBef>
                <a:spcPts val="2133"/>
              </a:spcBef>
              <a:spcAft>
                <a:spcPts val="0"/>
              </a:spcAft>
              <a:buSzPts val="1400"/>
              <a:buChar char="○"/>
              <a:defRPr/>
            </a:lvl5pPr>
            <a:lvl6pPr marL="3656646" lvl="5" indent="-423223">
              <a:spcBef>
                <a:spcPts val="2133"/>
              </a:spcBef>
              <a:spcAft>
                <a:spcPts val="0"/>
              </a:spcAft>
              <a:buSzPts val="1400"/>
              <a:buChar char="■"/>
              <a:defRPr/>
            </a:lvl6pPr>
            <a:lvl7pPr marL="4266090" lvl="6" indent="-423223">
              <a:spcBef>
                <a:spcPts val="2133"/>
              </a:spcBef>
              <a:spcAft>
                <a:spcPts val="0"/>
              </a:spcAft>
              <a:buSzPts val="1400"/>
              <a:buChar char="●"/>
              <a:defRPr/>
            </a:lvl7pPr>
            <a:lvl8pPr marL="4875532" lvl="7" indent="-423223">
              <a:spcBef>
                <a:spcPts val="2133"/>
              </a:spcBef>
              <a:spcAft>
                <a:spcPts val="0"/>
              </a:spcAft>
              <a:buSzPts val="1400"/>
              <a:buChar char="○"/>
              <a:defRPr/>
            </a:lvl8pPr>
            <a:lvl9pPr marL="5484983" lvl="8" indent="-4232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6"/>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9251334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1" y="593370"/>
            <a:ext cx="11360800" cy="763600"/>
          </a:xfrm>
          <a:prstGeom prst="rect">
            <a:avLst/>
          </a:prstGeom>
        </p:spPr>
        <p:txBody>
          <a:bodyPr spcFirstLastPara="1" wrap="square" lIns="121873" tIns="121873" rIns="121873" bIns="121873"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1" y="1536634"/>
            <a:ext cx="5333200" cy="4555200"/>
          </a:xfrm>
          <a:prstGeom prst="rect">
            <a:avLst/>
          </a:prstGeom>
        </p:spPr>
        <p:txBody>
          <a:bodyPr spcFirstLastPara="1" wrap="square" lIns="121873" tIns="121873" rIns="121873" bIns="121873" anchor="t" anchorCtr="0"/>
          <a:lstStyle>
            <a:lvl1pPr marL="609437" lvl="0" indent="-423223">
              <a:spcBef>
                <a:spcPts val="0"/>
              </a:spcBef>
              <a:spcAft>
                <a:spcPts val="0"/>
              </a:spcAft>
              <a:buSzPts val="1400"/>
              <a:buChar char="●"/>
              <a:defRPr sz="1900"/>
            </a:lvl1pPr>
            <a:lvl2pPr marL="1218888" lvl="1" indent="-406297">
              <a:spcBef>
                <a:spcPts val="2133"/>
              </a:spcBef>
              <a:spcAft>
                <a:spcPts val="0"/>
              </a:spcAft>
              <a:buSzPts val="1200"/>
              <a:buChar char="○"/>
              <a:defRPr sz="1600"/>
            </a:lvl2pPr>
            <a:lvl3pPr marL="1828328" lvl="2" indent="-406297">
              <a:spcBef>
                <a:spcPts val="2133"/>
              </a:spcBef>
              <a:spcAft>
                <a:spcPts val="0"/>
              </a:spcAft>
              <a:buSzPts val="1200"/>
              <a:buChar char="■"/>
              <a:defRPr sz="1600"/>
            </a:lvl3pPr>
            <a:lvl4pPr marL="2437773" lvl="3" indent="-406297">
              <a:spcBef>
                <a:spcPts val="2133"/>
              </a:spcBef>
              <a:spcAft>
                <a:spcPts val="0"/>
              </a:spcAft>
              <a:buSzPts val="1200"/>
              <a:buChar char="●"/>
              <a:defRPr sz="1600"/>
            </a:lvl4pPr>
            <a:lvl5pPr marL="3047209" lvl="4" indent="-406297">
              <a:spcBef>
                <a:spcPts val="2133"/>
              </a:spcBef>
              <a:spcAft>
                <a:spcPts val="0"/>
              </a:spcAft>
              <a:buSzPts val="1200"/>
              <a:buChar char="○"/>
              <a:defRPr sz="1600"/>
            </a:lvl5pPr>
            <a:lvl6pPr marL="3656646" lvl="5" indent="-406297">
              <a:spcBef>
                <a:spcPts val="2133"/>
              </a:spcBef>
              <a:spcAft>
                <a:spcPts val="0"/>
              </a:spcAft>
              <a:buSzPts val="1200"/>
              <a:buChar char="■"/>
              <a:defRPr sz="1600"/>
            </a:lvl6pPr>
            <a:lvl7pPr marL="4266090" lvl="6" indent="-406297">
              <a:spcBef>
                <a:spcPts val="2133"/>
              </a:spcBef>
              <a:spcAft>
                <a:spcPts val="0"/>
              </a:spcAft>
              <a:buSzPts val="1200"/>
              <a:buChar char="●"/>
              <a:defRPr sz="1600"/>
            </a:lvl7pPr>
            <a:lvl8pPr marL="4875532" lvl="7" indent="-406297">
              <a:spcBef>
                <a:spcPts val="2133"/>
              </a:spcBef>
              <a:spcAft>
                <a:spcPts val="0"/>
              </a:spcAft>
              <a:buSzPts val="1200"/>
              <a:buChar char="○"/>
              <a:defRPr sz="1600"/>
            </a:lvl8pPr>
            <a:lvl9pPr marL="5484983" lvl="8" indent="-406297">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1" y="1536634"/>
            <a:ext cx="5333200" cy="4555200"/>
          </a:xfrm>
          <a:prstGeom prst="rect">
            <a:avLst/>
          </a:prstGeom>
        </p:spPr>
        <p:txBody>
          <a:bodyPr spcFirstLastPara="1" wrap="square" lIns="121873" tIns="121873" rIns="121873" bIns="121873" anchor="t" anchorCtr="0"/>
          <a:lstStyle>
            <a:lvl1pPr marL="609437" lvl="0" indent="-423223">
              <a:spcBef>
                <a:spcPts val="0"/>
              </a:spcBef>
              <a:spcAft>
                <a:spcPts val="0"/>
              </a:spcAft>
              <a:buSzPts val="1400"/>
              <a:buChar char="●"/>
              <a:defRPr sz="1900"/>
            </a:lvl1pPr>
            <a:lvl2pPr marL="1218888" lvl="1" indent="-406297">
              <a:spcBef>
                <a:spcPts val="2133"/>
              </a:spcBef>
              <a:spcAft>
                <a:spcPts val="0"/>
              </a:spcAft>
              <a:buSzPts val="1200"/>
              <a:buChar char="○"/>
              <a:defRPr sz="1600"/>
            </a:lvl2pPr>
            <a:lvl3pPr marL="1828328" lvl="2" indent="-406297">
              <a:spcBef>
                <a:spcPts val="2133"/>
              </a:spcBef>
              <a:spcAft>
                <a:spcPts val="0"/>
              </a:spcAft>
              <a:buSzPts val="1200"/>
              <a:buChar char="■"/>
              <a:defRPr sz="1600"/>
            </a:lvl3pPr>
            <a:lvl4pPr marL="2437773" lvl="3" indent="-406297">
              <a:spcBef>
                <a:spcPts val="2133"/>
              </a:spcBef>
              <a:spcAft>
                <a:spcPts val="0"/>
              </a:spcAft>
              <a:buSzPts val="1200"/>
              <a:buChar char="●"/>
              <a:defRPr sz="1600"/>
            </a:lvl4pPr>
            <a:lvl5pPr marL="3047209" lvl="4" indent="-406297">
              <a:spcBef>
                <a:spcPts val="2133"/>
              </a:spcBef>
              <a:spcAft>
                <a:spcPts val="0"/>
              </a:spcAft>
              <a:buSzPts val="1200"/>
              <a:buChar char="○"/>
              <a:defRPr sz="1600"/>
            </a:lvl5pPr>
            <a:lvl6pPr marL="3656646" lvl="5" indent="-406297">
              <a:spcBef>
                <a:spcPts val="2133"/>
              </a:spcBef>
              <a:spcAft>
                <a:spcPts val="0"/>
              </a:spcAft>
              <a:buSzPts val="1200"/>
              <a:buChar char="■"/>
              <a:defRPr sz="1600"/>
            </a:lvl6pPr>
            <a:lvl7pPr marL="4266090" lvl="6" indent="-406297">
              <a:spcBef>
                <a:spcPts val="2133"/>
              </a:spcBef>
              <a:spcAft>
                <a:spcPts val="0"/>
              </a:spcAft>
              <a:buSzPts val="1200"/>
              <a:buChar char="●"/>
              <a:defRPr sz="1600"/>
            </a:lvl7pPr>
            <a:lvl8pPr marL="4875532" lvl="7" indent="-406297">
              <a:spcBef>
                <a:spcPts val="2133"/>
              </a:spcBef>
              <a:spcAft>
                <a:spcPts val="0"/>
              </a:spcAft>
              <a:buSzPts val="1200"/>
              <a:buChar char="○"/>
              <a:defRPr sz="1600"/>
            </a:lvl8pPr>
            <a:lvl9pPr marL="5484983" lvl="8" indent="-406297">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6"/>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36001913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1" y="593370"/>
            <a:ext cx="11360800" cy="763600"/>
          </a:xfrm>
          <a:prstGeom prst="rect">
            <a:avLst/>
          </a:prstGeom>
        </p:spPr>
        <p:txBody>
          <a:bodyPr spcFirstLastPara="1" wrap="square" lIns="121873" tIns="121873" rIns="121873" bIns="121873"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6"/>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6893893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2"/>
            <a:ext cx="3744000" cy="1007600"/>
          </a:xfrm>
          <a:prstGeom prst="rect">
            <a:avLst/>
          </a:prstGeom>
        </p:spPr>
        <p:txBody>
          <a:bodyPr spcFirstLastPara="1" wrap="square" lIns="121873" tIns="121873" rIns="121873" bIns="121873"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3"/>
            <a:ext cx="3744000" cy="4239200"/>
          </a:xfrm>
          <a:prstGeom prst="rect">
            <a:avLst/>
          </a:prstGeom>
        </p:spPr>
        <p:txBody>
          <a:bodyPr spcFirstLastPara="1" wrap="square" lIns="121873" tIns="121873" rIns="121873" bIns="121873" anchor="t" anchorCtr="0"/>
          <a:lstStyle>
            <a:lvl1pPr marL="609437" lvl="0" indent="-406297">
              <a:spcBef>
                <a:spcPts val="0"/>
              </a:spcBef>
              <a:spcAft>
                <a:spcPts val="0"/>
              </a:spcAft>
              <a:buSzPts val="1200"/>
              <a:buChar char="●"/>
              <a:defRPr sz="1600"/>
            </a:lvl1pPr>
            <a:lvl2pPr marL="1218888" lvl="1" indent="-406297">
              <a:spcBef>
                <a:spcPts val="2133"/>
              </a:spcBef>
              <a:spcAft>
                <a:spcPts val="0"/>
              </a:spcAft>
              <a:buSzPts val="1200"/>
              <a:buChar char="○"/>
              <a:defRPr sz="1600"/>
            </a:lvl2pPr>
            <a:lvl3pPr marL="1828328" lvl="2" indent="-406297">
              <a:spcBef>
                <a:spcPts val="2133"/>
              </a:spcBef>
              <a:spcAft>
                <a:spcPts val="0"/>
              </a:spcAft>
              <a:buSzPts val="1200"/>
              <a:buChar char="■"/>
              <a:defRPr sz="1600"/>
            </a:lvl3pPr>
            <a:lvl4pPr marL="2437773" lvl="3" indent="-406297">
              <a:spcBef>
                <a:spcPts val="2133"/>
              </a:spcBef>
              <a:spcAft>
                <a:spcPts val="0"/>
              </a:spcAft>
              <a:buSzPts val="1200"/>
              <a:buChar char="●"/>
              <a:defRPr sz="1600"/>
            </a:lvl4pPr>
            <a:lvl5pPr marL="3047209" lvl="4" indent="-406297">
              <a:spcBef>
                <a:spcPts val="2133"/>
              </a:spcBef>
              <a:spcAft>
                <a:spcPts val="0"/>
              </a:spcAft>
              <a:buSzPts val="1200"/>
              <a:buChar char="○"/>
              <a:defRPr sz="1600"/>
            </a:lvl5pPr>
            <a:lvl6pPr marL="3656646" lvl="5" indent="-406297">
              <a:spcBef>
                <a:spcPts val="2133"/>
              </a:spcBef>
              <a:spcAft>
                <a:spcPts val="0"/>
              </a:spcAft>
              <a:buSzPts val="1200"/>
              <a:buChar char="■"/>
              <a:defRPr sz="1600"/>
            </a:lvl6pPr>
            <a:lvl7pPr marL="4266090" lvl="6" indent="-406297">
              <a:spcBef>
                <a:spcPts val="2133"/>
              </a:spcBef>
              <a:spcAft>
                <a:spcPts val="0"/>
              </a:spcAft>
              <a:buSzPts val="1200"/>
              <a:buChar char="●"/>
              <a:defRPr sz="1600"/>
            </a:lvl7pPr>
            <a:lvl8pPr marL="4875532" lvl="7" indent="-406297">
              <a:spcBef>
                <a:spcPts val="2133"/>
              </a:spcBef>
              <a:spcAft>
                <a:spcPts val="0"/>
              </a:spcAft>
              <a:buSzPts val="1200"/>
              <a:buChar char="○"/>
              <a:defRPr sz="1600"/>
            </a:lvl8pPr>
            <a:lvl9pPr marL="5484983" lvl="8" indent="-406297">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6"/>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487509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3"/>
            <a:ext cx="8490400" cy="5454400"/>
          </a:xfrm>
          <a:prstGeom prst="rect">
            <a:avLst/>
          </a:prstGeom>
        </p:spPr>
        <p:txBody>
          <a:bodyPr spcFirstLastPara="1" wrap="square" lIns="121873" tIns="121873" rIns="121873" bIns="121873"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6"/>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3676232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1" y="593370"/>
            <a:ext cx="11360800" cy="763600"/>
          </a:xfrm>
          <a:prstGeom prst="rect">
            <a:avLst/>
          </a:prstGeom>
        </p:spPr>
        <p:txBody>
          <a:bodyPr spcFirstLastPara="1" wrap="square" lIns="91404" tIns="91404" rIns="91404" bIns="91404"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415601" y="1536634"/>
            <a:ext cx="5333200" cy="4555200"/>
          </a:xfrm>
          <a:prstGeom prst="rect">
            <a:avLst/>
          </a:prstGeom>
        </p:spPr>
        <p:txBody>
          <a:bodyPr spcFirstLastPara="1" wrap="square" lIns="91404" tIns="91404" rIns="91404" bIns="91404" anchor="t" anchorCtr="0"/>
          <a:lstStyle>
            <a:lvl1pPr marL="609421" lvl="0" indent="-423212">
              <a:spcBef>
                <a:spcPts val="0"/>
              </a:spcBef>
              <a:spcAft>
                <a:spcPts val="0"/>
              </a:spcAft>
              <a:buSzPts val="1400"/>
              <a:buChar char="●"/>
              <a:defRPr sz="1900"/>
            </a:lvl1pPr>
            <a:lvl2pPr marL="1218857" lvl="1" indent="-406287">
              <a:spcBef>
                <a:spcPts val="2133"/>
              </a:spcBef>
              <a:spcAft>
                <a:spcPts val="0"/>
              </a:spcAft>
              <a:buSzPts val="1200"/>
              <a:buChar char="○"/>
              <a:defRPr sz="1600"/>
            </a:lvl2pPr>
            <a:lvl3pPr marL="1828283" lvl="2" indent="-406287">
              <a:spcBef>
                <a:spcPts val="2133"/>
              </a:spcBef>
              <a:spcAft>
                <a:spcPts val="0"/>
              </a:spcAft>
              <a:buSzPts val="1200"/>
              <a:buChar char="■"/>
              <a:defRPr sz="1600"/>
            </a:lvl3pPr>
            <a:lvl4pPr marL="2437714" lvl="3" indent="-406287">
              <a:spcBef>
                <a:spcPts val="2133"/>
              </a:spcBef>
              <a:spcAft>
                <a:spcPts val="0"/>
              </a:spcAft>
              <a:buSzPts val="1200"/>
              <a:buChar char="●"/>
              <a:defRPr sz="1600"/>
            </a:lvl4pPr>
            <a:lvl5pPr marL="3047134" lvl="4" indent="-406287">
              <a:spcBef>
                <a:spcPts val="2133"/>
              </a:spcBef>
              <a:spcAft>
                <a:spcPts val="0"/>
              </a:spcAft>
              <a:buSzPts val="1200"/>
              <a:buChar char="○"/>
              <a:defRPr sz="1600"/>
            </a:lvl5pPr>
            <a:lvl6pPr marL="3656554" lvl="5" indent="-406287">
              <a:spcBef>
                <a:spcPts val="2133"/>
              </a:spcBef>
              <a:spcAft>
                <a:spcPts val="0"/>
              </a:spcAft>
              <a:buSzPts val="1200"/>
              <a:buChar char="■"/>
              <a:defRPr sz="1600"/>
            </a:lvl6pPr>
            <a:lvl7pPr marL="4265985" lvl="6" indent="-406287">
              <a:spcBef>
                <a:spcPts val="2133"/>
              </a:spcBef>
              <a:spcAft>
                <a:spcPts val="0"/>
              </a:spcAft>
              <a:buSzPts val="1200"/>
              <a:buChar char="●"/>
              <a:defRPr sz="1600"/>
            </a:lvl7pPr>
            <a:lvl8pPr marL="4875410" lvl="7" indent="-406287">
              <a:spcBef>
                <a:spcPts val="2133"/>
              </a:spcBef>
              <a:spcAft>
                <a:spcPts val="0"/>
              </a:spcAft>
              <a:buSzPts val="1200"/>
              <a:buChar char="○"/>
              <a:defRPr sz="1600"/>
            </a:lvl8pPr>
            <a:lvl9pPr marL="5484848" lvl="8" indent="-406287">
              <a:spcBef>
                <a:spcPts val="2133"/>
              </a:spcBef>
              <a:spcAft>
                <a:spcPts val="2133"/>
              </a:spcAft>
              <a:buSzPts val="1200"/>
              <a:buChar char="■"/>
              <a:defRPr sz="1600"/>
            </a:lvl9pPr>
          </a:lstStyle>
          <a:p>
            <a:pPr lvl="0"/>
            <a:r>
              <a:rPr lang="en-US"/>
              <a:t>Edit Master text styles</a:t>
            </a:r>
          </a:p>
        </p:txBody>
      </p:sp>
      <p:sp>
        <p:nvSpPr>
          <p:cNvPr id="23" name="Google Shape;23;p5"/>
          <p:cNvSpPr txBox="1">
            <a:spLocks noGrp="1"/>
          </p:cNvSpPr>
          <p:nvPr>
            <p:ph type="body" idx="2"/>
          </p:nvPr>
        </p:nvSpPr>
        <p:spPr>
          <a:xfrm>
            <a:off x="6443201" y="1536634"/>
            <a:ext cx="5333200" cy="4555200"/>
          </a:xfrm>
          <a:prstGeom prst="rect">
            <a:avLst/>
          </a:prstGeom>
        </p:spPr>
        <p:txBody>
          <a:bodyPr spcFirstLastPara="1" wrap="square" lIns="91404" tIns="91404" rIns="91404" bIns="91404" anchor="t" anchorCtr="0"/>
          <a:lstStyle>
            <a:lvl1pPr marL="609421" lvl="0" indent="-423212">
              <a:spcBef>
                <a:spcPts val="0"/>
              </a:spcBef>
              <a:spcAft>
                <a:spcPts val="0"/>
              </a:spcAft>
              <a:buSzPts val="1400"/>
              <a:buChar char="●"/>
              <a:defRPr sz="1900"/>
            </a:lvl1pPr>
            <a:lvl2pPr marL="1218857" lvl="1" indent="-406287">
              <a:spcBef>
                <a:spcPts val="2133"/>
              </a:spcBef>
              <a:spcAft>
                <a:spcPts val="0"/>
              </a:spcAft>
              <a:buSzPts val="1200"/>
              <a:buChar char="○"/>
              <a:defRPr sz="1600"/>
            </a:lvl2pPr>
            <a:lvl3pPr marL="1828283" lvl="2" indent="-406287">
              <a:spcBef>
                <a:spcPts val="2133"/>
              </a:spcBef>
              <a:spcAft>
                <a:spcPts val="0"/>
              </a:spcAft>
              <a:buSzPts val="1200"/>
              <a:buChar char="■"/>
              <a:defRPr sz="1600"/>
            </a:lvl3pPr>
            <a:lvl4pPr marL="2437714" lvl="3" indent="-406287">
              <a:spcBef>
                <a:spcPts val="2133"/>
              </a:spcBef>
              <a:spcAft>
                <a:spcPts val="0"/>
              </a:spcAft>
              <a:buSzPts val="1200"/>
              <a:buChar char="●"/>
              <a:defRPr sz="1600"/>
            </a:lvl4pPr>
            <a:lvl5pPr marL="3047134" lvl="4" indent="-406287">
              <a:spcBef>
                <a:spcPts val="2133"/>
              </a:spcBef>
              <a:spcAft>
                <a:spcPts val="0"/>
              </a:spcAft>
              <a:buSzPts val="1200"/>
              <a:buChar char="○"/>
              <a:defRPr sz="1600"/>
            </a:lvl5pPr>
            <a:lvl6pPr marL="3656554" lvl="5" indent="-406287">
              <a:spcBef>
                <a:spcPts val="2133"/>
              </a:spcBef>
              <a:spcAft>
                <a:spcPts val="0"/>
              </a:spcAft>
              <a:buSzPts val="1200"/>
              <a:buChar char="■"/>
              <a:defRPr sz="1600"/>
            </a:lvl6pPr>
            <a:lvl7pPr marL="4265985" lvl="6" indent="-406287">
              <a:spcBef>
                <a:spcPts val="2133"/>
              </a:spcBef>
              <a:spcAft>
                <a:spcPts val="0"/>
              </a:spcAft>
              <a:buSzPts val="1200"/>
              <a:buChar char="●"/>
              <a:defRPr sz="1600"/>
            </a:lvl7pPr>
            <a:lvl8pPr marL="4875410" lvl="7" indent="-406287">
              <a:spcBef>
                <a:spcPts val="2133"/>
              </a:spcBef>
              <a:spcAft>
                <a:spcPts val="0"/>
              </a:spcAft>
              <a:buSzPts val="1200"/>
              <a:buChar char="○"/>
              <a:defRPr sz="1600"/>
            </a:lvl8pPr>
            <a:lvl9pPr marL="5484848" lvl="8" indent="-406287">
              <a:spcBef>
                <a:spcPts val="2133"/>
              </a:spcBef>
              <a:spcAft>
                <a:spcPts val="2133"/>
              </a:spcAft>
              <a:buSzPts val="1200"/>
              <a:buChar char="■"/>
              <a:defRPr sz="1600"/>
            </a:lvl9pPr>
          </a:lstStyle>
          <a:p>
            <a:pPr lvl="0"/>
            <a:r>
              <a:rPr lang="en-US"/>
              <a:t>Edit Master text styles</a:t>
            </a:r>
          </a:p>
        </p:txBody>
      </p:sp>
      <p:sp>
        <p:nvSpPr>
          <p:cNvPr id="24" name="Google Shape;24;p5"/>
          <p:cNvSpPr txBox="1">
            <a:spLocks noGrp="1"/>
          </p:cNvSpPr>
          <p:nvPr>
            <p:ph type="sldNum" idx="12"/>
          </p:nvPr>
        </p:nvSpPr>
        <p:spPr>
          <a:xfrm>
            <a:off x="11296611" y="6217626"/>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dirty="0"/>
          </a:p>
        </p:txBody>
      </p:sp>
    </p:spTree>
    <p:extLst>
      <p:ext uri="{BB962C8B-B14F-4D97-AF65-F5344CB8AC3E}">
        <p14:creationId xmlns:p14="http://schemas.microsoft.com/office/powerpoint/2010/main" val="1273087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873" tIns="121873" rIns="121873" bIns="121873" anchor="ctr" anchorCtr="0">
            <a:noAutofit/>
          </a:bodyPr>
          <a:lstStyle/>
          <a:p>
            <a:endParaRPr sz="1900" dirty="0"/>
          </a:p>
        </p:txBody>
      </p:sp>
      <p:sp>
        <p:nvSpPr>
          <p:cNvPr id="37" name="Google Shape;37;p9"/>
          <p:cNvSpPr txBox="1">
            <a:spLocks noGrp="1"/>
          </p:cNvSpPr>
          <p:nvPr>
            <p:ph type="title"/>
          </p:nvPr>
        </p:nvSpPr>
        <p:spPr>
          <a:xfrm>
            <a:off x="354001" y="1644233"/>
            <a:ext cx="5393600" cy="1976400"/>
          </a:xfrm>
          <a:prstGeom prst="rect">
            <a:avLst/>
          </a:prstGeom>
        </p:spPr>
        <p:txBody>
          <a:bodyPr spcFirstLastPara="1" wrap="square" lIns="121873" tIns="121873" rIns="121873" bIns="121873"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1" y="3737436"/>
            <a:ext cx="5393600" cy="1646800"/>
          </a:xfrm>
          <a:prstGeom prst="rect">
            <a:avLst/>
          </a:prstGeom>
        </p:spPr>
        <p:txBody>
          <a:bodyPr spcFirstLastPara="1" wrap="square" lIns="121873" tIns="121873" rIns="121873" bIns="121873"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1" y="965436"/>
            <a:ext cx="5116000" cy="4926800"/>
          </a:xfrm>
          <a:prstGeom prst="rect">
            <a:avLst/>
          </a:prstGeom>
        </p:spPr>
        <p:txBody>
          <a:bodyPr spcFirstLastPara="1" wrap="square" lIns="121873" tIns="121873" rIns="121873" bIns="121873" anchor="ctr" anchorCtr="0"/>
          <a:lstStyle>
            <a:lvl1pPr marL="609437" lvl="0" indent="-457079">
              <a:spcBef>
                <a:spcPts val="0"/>
              </a:spcBef>
              <a:spcAft>
                <a:spcPts val="0"/>
              </a:spcAft>
              <a:buSzPts val="1800"/>
              <a:buChar char="●"/>
              <a:defRPr/>
            </a:lvl1pPr>
            <a:lvl2pPr marL="1218888" lvl="1" indent="-423223">
              <a:spcBef>
                <a:spcPts val="2133"/>
              </a:spcBef>
              <a:spcAft>
                <a:spcPts val="0"/>
              </a:spcAft>
              <a:buSzPts val="1400"/>
              <a:buChar char="○"/>
              <a:defRPr/>
            </a:lvl2pPr>
            <a:lvl3pPr marL="1828328" lvl="2" indent="-423223">
              <a:spcBef>
                <a:spcPts val="2133"/>
              </a:spcBef>
              <a:spcAft>
                <a:spcPts val="0"/>
              </a:spcAft>
              <a:buSzPts val="1400"/>
              <a:buChar char="■"/>
              <a:defRPr/>
            </a:lvl3pPr>
            <a:lvl4pPr marL="2437773" lvl="3" indent="-423223">
              <a:spcBef>
                <a:spcPts val="2133"/>
              </a:spcBef>
              <a:spcAft>
                <a:spcPts val="0"/>
              </a:spcAft>
              <a:buSzPts val="1400"/>
              <a:buChar char="●"/>
              <a:defRPr/>
            </a:lvl4pPr>
            <a:lvl5pPr marL="3047209" lvl="4" indent="-423223">
              <a:spcBef>
                <a:spcPts val="2133"/>
              </a:spcBef>
              <a:spcAft>
                <a:spcPts val="0"/>
              </a:spcAft>
              <a:buSzPts val="1400"/>
              <a:buChar char="○"/>
              <a:defRPr/>
            </a:lvl5pPr>
            <a:lvl6pPr marL="3656646" lvl="5" indent="-423223">
              <a:spcBef>
                <a:spcPts val="2133"/>
              </a:spcBef>
              <a:spcAft>
                <a:spcPts val="0"/>
              </a:spcAft>
              <a:buSzPts val="1400"/>
              <a:buChar char="■"/>
              <a:defRPr/>
            </a:lvl6pPr>
            <a:lvl7pPr marL="4266090" lvl="6" indent="-423223">
              <a:spcBef>
                <a:spcPts val="2133"/>
              </a:spcBef>
              <a:spcAft>
                <a:spcPts val="0"/>
              </a:spcAft>
              <a:buSzPts val="1400"/>
              <a:buChar char="●"/>
              <a:defRPr/>
            </a:lvl7pPr>
            <a:lvl8pPr marL="4875532" lvl="7" indent="-423223">
              <a:spcBef>
                <a:spcPts val="2133"/>
              </a:spcBef>
              <a:spcAft>
                <a:spcPts val="0"/>
              </a:spcAft>
              <a:buSzPts val="1400"/>
              <a:buChar char="○"/>
              <a:defRPr/>
            </a:lvl8pPr>
            <a:lvl9pPr marL="5484983" lvl="8" indent="-4232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6"/>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2767474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1" y="5640770"/>
            <a:ext cx="7998400" cy="806800"/>
          </a:xfrm>
          <a:prstGeom prst="rect">
            <a:avLst/>
          </a:prstGeom>
        </p:spPr>
        <p:txBody>
          <a:bodyPr spcFirstLastPara="1" wrap="square" lIns="121873" tIns="121873" rIns="121873" bIns="121873" anchor="ctr" anchorCtr="0"/>
          <a:lstStyle>
            <a:lvl1pPr marL="609437" lvl="0" indent="-304717">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6"/>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2316133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1" y="1474836"/>
            <a:ext cx="11360800" cy="2618000"/>
          </a:xfrm>
          <a:prstGeom prst="rect">
            <a:avLst/>
          </a:prstGeom>
        </p:spPr>
        <p:txBody>
          <a:bodyPr spcFirstLastPara="1" wrap="square" lIns="121873" tIns="121873" rIns="121873" bIns="121873"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1" y="4202970"/>
            <a:ext cx="11360800" cy="1734400"/>
          </a:xfrm>
          <a:prstGeom prst="rect">
            <a:avLst/>
          </a:prstGeom>
        </p:spPr>
        <p:txBody>
          <a:bodyPr spcFirstLastPara="1" wrap="square" lIns="121873" tIns="121873" rIns="121873" bIns="121873" anchor="t" anchorCtr="0"/>
          <a:lstStyle>
            <a:lvl1pPr marL="609437" lvl="0" indent="-457079" algn="ctr">
              <a:spcBef>
                <a:spcPts val="0"/>
              </a:spcBef>
              <a:spcAft>
                <a:spcPts val="0"/>
              </a:spcAft>
              <a:buSzPts val="1800"/>
              <a:buChar char="●"/>
              <a:defRPr/>
            </a:lvl1pPr>
            <a:lvl2pPr marL="1218888" lvl="1" indent="-423223" algn="ctr">
              <a:spcBef>
                <a:spcPts val="2133"/>
              </a:spcBef>
              <a:spcAft>
                <a:spcPts val="0"/>
              </a:spcAft>
              <a:buSzPts val="1400"/>
              <a:buChar char="○"/>
              <a:defRPr/>
            </a:lvl2pPr>
            <a:lvl3pPr marL="1828328" lvl="2" indent="-423223" algn="ctr">
              <a:spcBef>
                <a:spcPts val="2133"/>
              </a:spcBef>
              <a:spcAft>
                <a:spcPts val="0"/>
              </a:spcAft>
              <a:buSzPts val="1400"/>
              <a:buChar char="■"/>
              <a:defRPr/>
            </a:lvl3pPr>
            <a:lvl4pPr marL="2437773" lvl="3" indent="-423223" algn="ctr">
              <a:spcBef>
                <a:spcPts val="2133"/>
              </a:spcBef>
              <a:spcAft>
                <a:spcPts val="0"/>
              </a:spcAft>
              <a:buSzPts val="1400"/>
              <a:buChar char="●"/>
              <a:defRPr/>
            </a:lvl4pPr>
            <a:lvl5pPr marL="3047209" lvl="4" indent="-423223" algn="ctr">
              <a:spcBef>
                <a:spcPts val="2133"/>
              </a:spcBef>
              <a:spcAft>
                <a:spcPts val="0"/>
              </a:spcAft>
              <a:buSzPts val="1400"/>
              <a:buChar char="○"/>
              <a:defRPr/>
            </a:lvl5pPr>
            <a:lvl6pPr marL="3656646" lvl="5" indent="-423223" algn="ctr">
              <a:spcBef>
                <a:spcPts val="2133"/>
              </a:spcBef>
              <a:spcAft>
                <a:spcPts val="0"/>
              </a:spcAft>
              <a:buSzPts val="1400"/>
              <a:buChar char="■"/>
              <a:defRPr/>
            </a:lvl6pPr>
            <a:lvl7pPr marL="4266090" lvl="6" indent="-423223" algn="ctr">
              <a:spcBef>
                <a:spcPts val="2133"/>
              </a:spcBef>
              <a:spcAft>
                <a:spcPts val="0"/>
              </a:spcAft>
              <a:buSzPts val="1400"/>
              <a:buChar char="●"/>
              <a:defRPr/>
            </a:lvl7pPr>
            <a:lvl8pPr marL="4875532" lvl="7" indent="-423223" algn="ctr">
              <a:spcBef>
                <a:spcPts val="2133"/>
              </a:spcBef>
              <a:spcAft>
                <a:spcPts val="0"/>
              </a:spcAft>
              <a:buSzPts val="1400"/>
              <a:buChar char="○"/>
              <a:defRPr/>
            </a:lvl8pPr>
            <a:lvl9pPr marL="5484983" lvl="8" indent="-4232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6"/>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5625870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6"/>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2488811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1" y="593370"/>
            <a:ext cx="11360800" cy="763600"/>
          </a:xfrm>
          <a:prstGeom prst="rect">
            <a:avLst/>
          </a:prstGeom>
        </p:spPr>
        <p:txBody>
          <a:bodyPr spcFirstLastPara="1" wrap="square" lIns="91404" tIns="91404" rIns="91404" bIns="91404"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7" name="Google Shape;27;p6"/>
          <p:cNvSpPr txBox="1">
            <a:spLocks noGrp="1"/>
          </p:cNvSpPr>
          <p:nvPr>
            <p:ph type="sldNum" idx="12"/>
          </p:nvPr>
        </p:nvSpPr>
        <p:spPr>
          <a:xfrm>
            <a:off x="11296611" y="6217626"/>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dirty="0"/>
          </a:p>
        </p:txBody>
      </p:sp>
    </p:spTree>
    <p:extLst>
      <p:ext uri="{BB962C8B-B14F-4D97-AF65-F5344CB8AC3E}">
        <p14:creationId xmlns:p14="http://schemas.microsoft.com/office/powerpoint/2010/main" val="985864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2"/>
            <a:ext cx="3744000" cy="1007600"/>
          </a:xfrm>
          <a:prstGeom prst="rect">
            <a:avLst/>
          </a:prstGeom>
        </p:spPr>
        <p:txBody>
          <a:bodyPr spcFirstLastPara="1" wrap="square" lIns="91404" tIns="91404" rIns="91404" bIns="91404"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30" name="Google Shape;30;p7"/>
          <p:cNvSpPr txBox="1">
            <a:spLocks noGrp="1"/>
          </p:cNvSpPr>
          <p:nvPr>
            <p:ph type="body" idx="1"/>
          </p:nvPr>
        </p:nvSpPr>
        <p:spPr>
          <a:xfrm>
            <a:off x="415600" y="1852803"/>
            <a:ext cx="3744000" cy="4239200"/>
          </a:xfrm>
          <a:prstGeom prst="rect">
            <a:avLst/>
          </a:prstGeom>
        </p:spPr>
        <p:txBody>
          <a:bodyPr spcFirstLastPara="1" wrap="square" lIns="91404" tIns="91404" rIns="91404" bIns="91404" anchor="t" anchorCtr="0"/>
          <a:lstStyle>
            <a:lvl1pPr marL="609421" lvl="0" indent="-406287">
              <a:spcBef>
                <a:spcPts val="0"/>
              </a:spcBef>
              <a:spcAft>
                <a:spcPts val="0"/>
              </a:spcAft>
              <a:buSzPts val="1200"/>
              <a:buChar char="●"/>
              <a:defRPr sz="1600"/>
            </a:lvl1pPr>
            <a:lvl2pPr marL="1218857" lvl="1" indent="-406287">
              <a:spcBef>
                <a:spcPts val="2133"/>
              </a:spcBef>
              <a:spcAft>
                <a:spcPts val="0"/>
              </a:spcAft>
              <a:buSzPts val="1200"/>
              <a:buChar char="○"/>
              <a:defRPr sz="1600"/>
            </a:lvl2pPr>
            <a:lvl3pPr marL="1828283" lvl="2" indent="-406287">
              <a:spcBef>
                <a:spcPts val="2133"/>
              </a:spcBef>
              <a:spcAft>
                <a:spcPts val="0"/>
              </a:spcAft>
              <a:buSzPts val="1200"/>
              <a:buChar char="■"/>
              <a:defRPr sz="1600"/>
            </a:lvl3pPr>
            <a:lvl4pPr marL="2437714" lvl="3" indent="-406287">
              <a:spcBef>
                <a:spcPts val="2133"/>
              </a:spcBef>
              <a:spcAft>
                <a:spcPts val="0"/>
              </a:spcAft>
              <a:buSzPts val="1200"/>
              <a:buChar char="●"/>
              <a:defRPr sz="1600"/>
            </a:lvl4pPr>
            <a:lvl5pPr marL="3047134" lvl="4" indent="-406287">
              <a:spcBef>
                <a:spcPts val="2133"/>
              </a:spcBef>
              <a:spcAft>
                <a:spcPts val="0"/>
              </a:spcAft>
              <a:buSzPts val="1200"/>
              <a:buChar char="○"/>
              <a:defRPr sz="1600"/>
            </a:lvl5pPr>
            <a:lvl6pPr marL="3656554" lvl="5" indent="-406287">
              <a:spcBef>
                <a:spcPts val="2133"/>
              </a:spcBef>
              <a:spcAft>
                <a:spcPts val="0"/>
              </a:spcAft>
              <a:buSzPts val="1200"/>
              <a:buChar char="■"/>
              <a:defRPr sz="1600"/>
            </a:lvl6pPr>
            <a:lvl7pPr marL="4265985" lvl="6" indent="-406287">
              <a:spcBef>
                <a:spcPts val="2133"/>
              </a:spcBef>
              <a:spcAft>
                <a:spcPts val="0"/>
              </a:spcAft>
              <a:buSzPts val="1200"/>
              <a:buChar char="●"/>
              <a:defRPr sz="1600"/>
            </a:lvl7pPr>
            <a:lvl8pPr marL="4875410" lvl="7" indent="-406287">
              <a:spcBef>
                <a:spcPts val="2133"/>
              </a:spcBef>
              <a:spcAft>
                <a:spcPts val="0"/>
              </a:spcAft>
              <a:buSzPts val="1200"/>
              <a:buChar char="○"/>
              <a:defRPr sz="1600"/>
            </a:lvl8pPr>
            <a:lvl9pPr marL="5484848" lvl="8" indent="-406287">
              <a:spcBef>
                <a:spcPts val="2133"/>
              </a:spcBef>
              <a:spcAft>
                <a:spcPts val="2133"/>
              </a:spcAft>
              <a:buSzPts val="1200"/>
              <a:buChar char="■"/>
              <a:defRPr sz="1600"/>
            </a:lvl9pPr>
          </a:lstStyle>
          <a:p>
            <a:pPr lvl="0"/>
            <a:r>
              <a:rPr lang="en-US"/>
              <a:t>Edit Master text styles</a:t>
            </a:r>
          </a:p>
        </p:txBody>
      </p:sp>
      <p:sp>
        <p:nvSpPr>
          <p:cNvPr id="31" name="Google Shape;31;p7"/>
          <p:cNvSpPr txBox="1">
            <a:spLocks noGrp="1"/>
          </p:cNvSpPr>
          <p:nvPr>
            <p:ph type="sldNum" idx="12"/>
          </p:nvPr>
        </p:nvSpPr>
        <p:spPr>
          <a:xfrm>
            <a:off x="11296611" y="6217626"/>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dirty="0"/>
          </a:p>
        </p:txBody>
      </p:sp>
    </p:spTree>
    <p:extLst>
      <p:ext uri="{BB962C8B-B14F-4D97-AF65-F5344CB8AC3E}">
        <p14:creationId xmlns:p14="http://schemas.microsoft.com/office/powerpoint/2010/main" val="993202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3"/>
            <a:ext cx="8490400" cy="5454400"/>
          </a:xfrm>
          <a:prstGeom prst="rect">
            <a:avLst/>
          </a:prstGeom>
        </p:spPr>
        <p:txBody>
          <a:bodyPr spcFirstLastPara="1" wrap="square" lIns="91404" tIns="91404" rIns="91404" bIns="91404"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34" name="Google Shape;34;p8"/>
          <p:cNvSpPr txBox="1">
            <a:spLocks noGrp="1"/>
          </p:cNvSpPr>
          <p:nvPr>
            <p:ph type="sldNum" idx="12"/>
          </p:nvPr>
        </p:nvSpPr>
        <p:spPr>
          <a:xfrm>
            <a:off x="11296611" y="6217626"/>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dirty="0"/>
          </a:p>
        </p:txBody>
      </p:sp>
    </p:spTree>
    <p:extLst>
      <p:ext uri="{BB962C8B-B14F-4D97-AF65-F5344CB8AC3E}">
        <p14:creationId xmlns:p14="http://schemas.microsoft.com/office/powerpoint/2010/main" val="1126191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873" tIns="121873" rIns="121873" bIns="121873" anchor="ctr" anchorCtr="0">
            <a:noAutofit/>
          </a:bodyPr>
          <a:lstStyle/>
          <a:p>
            <a:pPr marL="0" lvl="0" indent="0" algn="l" rtl="0">
              <a:spcBef>
                <a:spcPts val="0"/>
              </a:spcBef>
              <a:spcAft>
                <a:spcPts val="0"/>
              </a:spcAft>
              <a:buNone/>
            </a:pPr>
            <a:endParaRPr sz="2400" dirty="0"/>
          </a:p>
        </p:txBody>
      </p:sp>
      <p:sp>
        <p:nvSpPr>
          <p:cNvPr id="37" name="Google Shape;37;p9"/>
          <p:cNvSpPr txBox="1">
            <a:spLocks noGrp="1"/>
          </p:cNvSpPr>
          <p:nvPr>
            <p:ph type="title"/>
          </p:nvPr>
        </p:nvSpPr>
        <p:spPr>
          <a:xfrm>
            <a:off x="354001" y="1644233"/>
            <a:ext cx="5393600" cy="1976400"/>
          </a:xfrm>
          <a:prstGeom prst="rect">
            <a:avLst/>
          </a:prstGeom>
        </p:spPr>
        <p:txBody>
          <a:bodyPr spcFirstLastPara="1" wrap="square" lIns="91404" tIns="91404" rIns="91404" bIns="91404"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8" name="Google Shape;38;p9"/>
          <p:cNvSpPr txBox="1">
            <a:spLocks noGrp="1"/>
          </p:cNvSpPr>
          <p:nvPr>
            <p:ph type="subTitle" idx="1"/>
          </p:nvPr>
        </p:nvSpPr>
        <p:spPr>
          <a:xfrm>
            <a:off x="354001" y="3737436"/>
            <a:ext cx="5393600" cy="1646800"/>
          </a:xfrm>
          <a:prstGeom prst="rect">
            <a:avLst/>
          </a:prstGeom>
        </p:spPr>
        <p:txBody>
          <a:bodyPr spcFirstLastPara="1" wrap="square" lIns="91404" tIns="91404" rIns="91404" bIns="91404"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9" name="Google Shape;39;p9"/>
          <p:cNvSpPr txBox="1">
            <a:spLocks noGrp="1"/>
          </p:cNvSpPr>
          <p:nvPr>
            <p:ph type="body" idx="2"/>
          </p:nvPr>
        </p:nvSpPr>
        <p:spPr>
          <a:xfrm>
            <a:off x="6586001" y="965436"/>
            <a:ext cx="5116000" cy="4926800"/>
          </a:xfrm>
          <a:prstGeom prst="rect">
            <a:avLst/>
          </a:prstGeom>
        </p:spPr>
        <p:txBody>
          <a:bodyPr spcFirstLastPara="1" wrap="square" lIns="91404" tIns="91404" rIns="91404" bIns="91404" anchor="ctr" anchorCtr="0"/>
          <a:lstStyle>
            <a:lvl1pPr marL="609421" lvl="0" indent="-457067">
              <a:spcBef>
                <a:spcPts val="0"/>
              </a:spcBef>
              <a:spcAft>
                <a:spcPts val="0"/>
              </a:spcAft>
              <a:buSzPts val="1800"/>
              <a:buChar char="●"/>
              <a:defRPr/>
            </a:lvl1pPr>
            <a:lvl2pPr marL="1218857" lvl="1" indent="-423212">
              <a:spcBef>
                <a:spcPts val="2133"/>
              </a:spcBef>
              <a:spcAft>
                <a:spcPts val="0"/>
              </a:spcAft>
              <a:buSzPts val="1400"/>
              <a:buChar char="○"/>
              <a:defRPr/>
            </a:lvl2pPr>
            <a:lvl3pPr marL="1828283" lvl="2" indent="-423212">
              <a:spcBef>
                <a:spcPts val="2133"/>
              </a:spcBef>
              <a:spcAft>
                <a:spcPts val="0"/>
              </a:spcAft>
              <a:buSzPts val="1400"/>
              <a:buChar char="■"/>
              <a:defRPr/>
            </a:lvl3pPr>
            <a:lvl4pPr marL="2437714" lvl="3" indent="-423212">
              <a:spcBef>
                <a:spcPts val="2133"/>
              </a:spcBef>
              <a:spcAft>
                <a:spcPts val="0"/>
              </a:spcAft>
              <a:buSzPts val="1400"/>
              <a:buChar char="●"/>
              <a:defRPr/>
            </a:lvl4pPr>
            <a:lvl5pPr marL="3047134" lvl="4" indent="-423212">
              <a:spcBef>
                <a:spcPts val="2133"/>
              </a:spcBef>
              <a:spcAft>
                <a:spcPts val="0"/>
              </a:spcAft>
              <a:buSzPts val="1400"/>
              <a:buChar char="○"/>
              <a:defRPr/>
            </a:lvl5pPr>
            <a:lvl6pPr marL="3656554" lvl="5" indent="-423212">
              <a:spcBef>
                <a:spcPts val="2133"/>
              </a:spcBef>
              <a:spcAft>
                <a:spcPts val="0"/>
              </a:spcAft>
              <a:buSzPts val="1400"/>
              <a:buChar char="■"/>
              <a:defRPr/>
            </a:lvl6pPr>
            <a:lvl7pPr marL="4265985" lvl="6" indent="-423212">
              <a:spcBef>
                <a:spcPts val="2133"/>
              </a:spcBef>
              <a:spcAft>
                <a:spcPts val="0"/>
              </a:spcAft>
              <a:buSzPts val="1400"/>
              <a:buChar char="●"/>
              <a:defRPr/>
            </a:lvl7pPr>
            <a:lvl8pPr marL="4875410" lvl="7" indent="-423212">
              <a:spcBef>
                <a:spcPts val="2133"/>
              </a:spcBef>
              <a:spcAft>
                <a:spcPts val="0"/>
              </a:spcAft>
              <a:buSzPts val="1400"/>
              <a:buChar char="○"/>
              <a:defRPr/>
            </a:lvl8pPr>
            <a:lvl9pPr marL="5484848" lvl="8" indent="-423212">
              <a:spcBef>
                <a:spcPts val="2133"/>
              </a:spcBef>
              <a:spcAft>
                <a:spcPts val="2133"/>
              </a:spcAft>
              <a:buSzPts val="1400"/>
              <a:buChar char="■"/>
              <a:defRPr/>
            </a:lvl9pPr>
          </a:lstStyle>
          <a:p>
            <a:pPr lvl="0"/>
            <a:r>
              <a:rPr lang="en-US"/>
              <a:t>Edit Master text styles</a:t>
            </a:r>
          </a:p>
        </p:txBody>
      </p:sp>
      <p:sp>
        <p:nvSpPr>
          <p:cNvPr id="40" name="Google Shape;40;p9"/>
          <p:cNvSpPr txBox="1">
            <a:spLocks noGrp="1"/>
          </p:cNvSpPr>
          <p:nvPr>
            <p:ph type="sldNum" idx="12"/>
          </p:nvPr>
        </p:nvSpPr>
        <p:spPr>
          <a:xfrm>
            <a:off x="11296611" y="6217626"/>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dirty="0"/>
          </a:p>
        </p:txBody>
      </p:sp>
    </p:spTree>
    <p:extLst>
      <p:ext uri="{BB962C8B-B14F-4D97-AF65-F5344CB8AC3E}">
        <p14:creationId xmlns:p14="http://schemas.microsoft.com/office/powerpoint/2010/main" val="3049412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1" y="5640770"/>
            <a:ext cx="7998400" cy="806800"/>
          </a:xfrm>
          <a:prstGeom prst="rect">
            <a:avLst/>
          </a:prstGeom>
        </p:spPr>
        <p:txBody>
          <a:bodyPr spcFirstLastPara="1" wrap="square" lIns="91404" tIns="91404" rIns="91404" bIns="91404" anchor="ctr" anchorCtr="0"/>
          <a:lstStyle>
            <a:lvl1pPr marL="609421" lvl="0" indent="-304709">
              <a:lnSpc>
                <a:spcPct val="100000"/>
              </a:lnSpc>
              <a:spcBef>
                <a:spcPts val="0"/>
              </a:spcBef>
              <a:spcAft>
                <a:spcPts val="0"/>
              </a:spcAft>
              <a:buSzPts val="1800"/>
              <a:buNone/>
              <a:defRPr/>
            </a:lvl1pPr>
          </a:lstStyle>
          <a:p>
            <a:pPr lvl="0"/>
            <a:r>
              <a:rPr lang="en-US"/>
              <a:t>Edit Master text styles</a:t>
            </a:r>
          </a:p>
        </p:txBody>
      </p:sp>
      <p:sp>
        <p:nvSpPr>
          <p:cNvPr id="43" name="Google Shape;43;p10"/>
          <p:cNvSpPr txBox="1">
            <a:spLocks noGrp="1"/>
          </p:cNvSpPr>
          <p:nvPr>
            <p:ph type="sldNum" idx="12"/>
          </p:nvPr>
        </p:nvSpPr>
        <p:spPr>
          <a:xfrm>
            <a:off x="11296611" y="6217626"/>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dirty="0"/>
          </a:p>
        </p:txBody>
      </p:sp>
    </p:spTree>
    <p:extLst>
      <p:ext uri="{BB962C8B-B14F-4D97-AF65-F5344CB8AC3E}">
        <p14:creationId xmlns:p14="http://schemas.microsoft.com/office/powerpoint/2010/main" val="95301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1" y="593370"/>
            <a:ext cx="11360800" cy="763600"/>
          </a:xfrm>
          <a:prstGeom prst="rect">
            <a:avLst/>
          </a:prstGeom>
          <a:noFill/>
          <a:ln>
            <a:noFill/>
          </a:ln>
        </p:spPr>
        <p:txBody>
          <a:bodyPr spcFirstLastPara="1" wrap="square" lIns="91404" tIns="91404" rIns="91404" bIns="91404"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1" y="1536634"/>
            <a:ext cx="11360800" cy="4555200"/>
          </a:xfrm>
          <a:prstGeom prst="rect">
            <a:avLst/>
          </a:prstGeom>
          <a:noFill/>
          <a:ln>
            <a:noFill/>
          </a:ln>
        </p:spPr>
        <p:txBody>
          <a:bodyPr spcFirstLastPara="1" wrap="square" lIns="91404" tIns="91404" rIns="91404" bIns="91404"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6"/>
            <a:ext cx="731600" cy="524800"/>
          </a:xfrm>
          <a:prstGeom prst="rect">
            <a:avLst/>
          </a:prstGeom>
          <a:noFill/>
          <a:ln>
            <a:noFill/>
          </a:ln>
        </p:spPr>
        <p:txBody>
          <a:bodyPr spcFirstLastPara="1" wrap="square" lIns="91404" tIns="91404" rIns="91404" bIns="91404"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200A27C1-1E57-46C1-8A50-0A3A304D0064}" type="slidenum">
              <a:rPr lang="en-GB" smtClean="0"/>
              <a:t>‹#›</a:t>
            </a:fld>
            <a:endParaRPr lang="en-GB" dirty="0"/>
          </a:p>
        </p:txBody>
      </p:sp>
    </p:spTree>
    <p:extLst>
      <p:ext uri="{BB962C8B-B14F-4D97-AF65-F5344CB8AC3E}">
        <p14:creationId xmlns:p14="http://schemas.microsoft.com/office/powerpoint/2010/main" val="218827953"/>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7"/>
            <a:ext cx="10515600" cy="1325600"/>
          </a:xfrm>
          <a:prstGeom prst="rect">
            <a:avLst/>
          </a:prstGeom>
          <a:noFill/>
          <a:ln>
            <a:noFill/>
          </a:ln>
        </p:spPr>
        <p:txBody>
          <a:bodyPr spcFirstLastPara="1" wrap="square" lIns="68561" tIns="34274" rIns="68561" bIns="34274"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68561" tIns="34274" rIns="68561" bIns="34274"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838200" y="6356354"/>
            <a:ext cx="2743200" cy="365200"/>
          </a:xfrm>
          <a:prstGeom prst="rect">
            <a:avLst/>
          </a:prstGeom>
          <a:noFill/>
          <a:ln>
            <a:noFill/>
          </a:ln>
        </p:spPr>
        <p:txBody>
          <a:bodyPr spcFirstLastPara="1" wrap="square" lIns="68561" tIns="34274" rIns="68561" bIns="34274" anchor="ctr" anchorCtr="0"/>
          <a:lstStyle>
            <a:lvl1pPr marR="0" lvl="0" algn="l"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9pPr>
          </a:lstStyle>
          <a:p>
            <a:endParaRPr dirty="0"/>
          </a:p>
        </p:txBody>
      </p:sp>
      <p:sp>
        <p:nvSpPr>
          <p:cNvPr id="54" name="Google Shape;54;p13"/>
          <p:cNvSpPr txBox="1">
            <a:spLocks noGrp="1"/>
          </p:cNvSpPr>
          <p:nvPr>
            <p:ph type="ftr" idx="11"/>
          </p:nvPr>
        </p:nvSpPr>
        <p:spPr>
          <a:xfrm>
            <a:off x="4038600" y="6356354"/>
            <a:ext cx="4114800" cy="365200"/>
          </a:xfrm>
          <a:prstGeom prst="rect">
            <a:avLst/>
          </a:prstGeom>
          <a:noFill/>
          <a:ln>
            <a:noFill/>
          </a:ln>
        </p:spPr>
        <p:txBody>
          <a:bodyPr spcFirstLastPara="1" wrap="square" lIns="68561" tIns="34274" rIns="68561" bIns="34274" anchor="ctr" anchorCtr="0"/>
          <a:lstStyle>
            <a:lvl1pPr marR="0" lvl="0" algn="ctr"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9pPr>
          </a:lstStyle>
          <a:p>
            <a:endParaRPr dirty="0"/>
          </a:p>
        </p:txBody>
      </p:sp>
      <p:sp>
        <p:nvSpPr>
          <p:cNvPr id="55" name="Google Shape;55;p13"/>
          <p:cNvSpPr txBox="1">
            <a:spLocks noGrp="1"/>
          </p:cNvSpPr>
          <p:nvPr>
            <p:ph type="sldNum" idx="12"/>
          </p:nvPr>
        </p:nvSpPr>
        <p:spPr>
          <a:xfrm>
            <a:off x="8610600" y="6356354"/>
            <a:ext cx="2743200" cy="365200"/>
          </a:xfrm>
          <a:prstGeom prst="rect">
            <a:avLst/>
          </a:prstGeom>
          <a:noFill/>
          <a:ln>
            <a:noFill/>
          </a:ln>
        </p:spPr>
        <p:txBody>
          <a:bodyPr spcFirstLastPara="1" wrap="square" lIns="68561" tIns="34274" rIns="68561" bIns="34274"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pic>
        <p:nvPicPr>
          <p:cNvPr id="56" name="Google Shape;56;p13"/>
          <p:cNvPicPr preferRelativeResize="0"/>
          <p:nvPr/>
        </p:nvPicPr>
        <p:blipFill rotWithShape="1">
          <a:blip r:embed="rId14">
            <a:alphaModFix/>
          </a:blip>
          <a:srcRect b="20057"/>
          <a:stretch/>
        </p:blipFill>
        <p:spPr>
          <a:xfrm>
            <a:off x="142892" y="64853"/>
            <a:ext cx="889000" cy="812212"/>
          </a:xfrm>
          <a:prstGeom prst="rect">
            <a:avLst/>
          </a:prstGeom>
          <a:noFill/>
          <a:ln>
            <a:noFill/>
          </a:ln>
        </p:spPr>
      </p:pic>
      <p:pic>
        <p:nvPicPr>
          <p:cNvPr id="57" name="Google Shape;57;p13"/>
          <p:cNvPicPr preferRelativeResize="0"/>
          <p:nvPr/>
        </p:nvPicPr>
        <p:blipFill rotWithShape="1">
          <a:blip r:embed="rId15">
            <a:alphaModFix/>
          </a:blip>
          <a:srcRect t="2093" b="20650"/>
          <a:stretch/>
        </p:blipFill>
        <p:spPr>
          <a:xfrm>
            <a:off x="47519" y="5825286"/>
            <a:ext cx="12096968" cy="858787"/>
          </a:xfrm>
          <a:prstGeom prst="rect">
            <a:avLst/>
          </a:prstGeom>
          <a:noFill/>
          <a:ln>
            <a:noFill/>
          </a:ln>
        </p:spPr>
      </p:pic>
      <p:pic>
        <p:nvPicPr>
          <p:cNvPr id="58" name="Google Shape;58;p13"/>
          <p:cNvPicPr preferRelativeResize="0"/>
          <p:nvPr/>
        </p:nvPicPr>
        <p:blipFill rotWithShape="1">
          <a:blip r:embed="rId16">
            <a:alphaModFix/>
          </a:blip>
          <a:srcRect/>
          <a:stretch/>
        </p:blipFill>
        <p:spPr>
          <a:xfrm>
            <a:off x="11176725" y="-6506"/>
            <a:ext cx="914400" cy="952500"/>
          </a:xfrm>
          <a:prstGeom prst="rect">
            <a:avLst/>
          </a:prstGeom>
          <a:noFill/>
          <a:ln>
            <a:noFill/>
          </a:ln>
        </p:spPr>
      </p:pic>
    </p:spTree>
    <p:extLst>
      <p:ext uri="{BB962C8B-B14F-4D97-AF65-F5344CB8AC3E}">
        <p14:creationId xmlns:p14="http://schemas.microsoft.com/office/powerpoint/2010/main" val="15761401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1" y="593370"/>
            <a:ext cx="11360800" cy="763600"/>
          </a:xfrm>
          <a:prstGeom prst="rect">
            <a:avLst/>
          </a:prstGeom>
          <a:noFill/>
          <a:ln>
            <a:noFill/>
          </a:ln>
        </p:spPr>
        <p:txBody>
          <a:bodyPr spcFirstLastPara="1" wrap="square" lIns="121870" tIns="121870" rIns="121870" bIns="121870"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1" y="1536634"/>
            <a:ext cx="11360800" cy="4555200"/>
          </a:xfrm>
          <a:prstGeom prst="rect">
            <a:avLst/>
          </a:prstGeom>
          <a:noFill/>
          <a:ln>
            <a:noFill/>
          </a:ln>
        </p:spPr>
        <p:txBody>
          <a:bodyPr spcFirstLastPara="1" wrap="square" lIns="121870" tIns="121870" rIns="121870" bIns="121870"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6"/>
            <a:ext cx="731600" cy="524800"/>
          </a:xfrm>
          <a:prstGeom prst="rect">
            <a:avLst/>
          </a:prstGeom>
          <a:noFill/>
          <a:ln>
            <a:noFill/>
          </a:ln>
        </p:spPr>
        <p:txBody>
          <a:bodyPr spcFirstLastPara="1" wrap="square" lIns="121870" tIns="121870" rIns="121870" bIns="12187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085055061"/>
      </p:ext>
    </p:extLst>
  </p:cSld>
  <p:clrMap bg1="lt1" tx1="dk1" bg2="dk2" tx2="lt2" accent1="accent1" accent2="accent2" accent3="accent3" accent4="accent4" accent5="accent5" accent6="accent6" hlink="hlink" folHlink="folHlink"/>
  <p:sldLayoutIdLst>
    <p:sldLayoutId id="2147483689"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1" y="593370"/>
            <a:ext cx="11360800" cy="763600"/>
          </a:xfrm>
          <a:prstGeom prst="rect">
            <a:avLst/>
          </a:prstGeom>
          <a:noFill/>
          <a:ln>
            <a:noFill/>
          </a:ln>
        </p:spPr>
        <p:txBody>
          <a:bodyPr spcFirstLastPara="1" wrap="square" lIns="121873" tIns="121873" rIns="121873" bIns="121873"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1" y="1536634"/>
            <a:ext cx="11360800" cy="4555200"/>
          </a:xfrm>
          <a:prstGeom prst="rect">
            <a:avLst/>
          </a:prstGeom>
          <a:noFill/>
          <a:ln>
            <a:noFill/>
          </a:ln>
        </p:spPr>
        <p:txBody>
          <a:bodyPr spcFirstLastPara="1" wrap="square" lIns="121873" tIns="121873" rIns="121873" bIns="121873"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6"/>
            <a:ext cx="731600" cy="524800"/>
          </a:xfrm>
          <a:prstGeom prst="rect">
            <a:avLst/>
          </a:prstGeom>
          <a:noFill/>
          <a:ln>
            <a:noFill/>
          </a:ln>
        </p:spPr>
        <p:txBody>
          <a:bodyPr spcFirstLastPara="1" wrap="square" lIns="121873" tIns="121873" rIns="121873" bIns="121873"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943125988"/>
      </p:ext>
    </p:extLst>
  </p:cSld>
  <p:clrMap bg1="lt1" tx1="dk1" bg2="dk2" tx2="lt2" accent1="accent1" accent2="accent2" accent3="accent3" accent4="accent4" accent5="accent5" accent6="accent6" hlink="hlink" folHlink="folHlink"/>
  <p:sldLayoutIdLst>
    <p:sldLayoutId id="2147483701"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comments" Target="../comments/comment5.xml"/><Relationship Id="rId5" Type="http://schemas.openxmlformats.org/officeDocument/2006/relationships/image" Target="../media/image12.jpe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comments" Target="../comments/commen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comments" Target="../comments/comment7.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hyperlink" Target="https://www.arduino.cc/en/Main/Software" TargetMode="External"/><Relationship Id="rId5" Type="http://schemas.openxmlformats.org/officeDocument/2006/relationships/hyperlink" Target="https://github.com/The-Assembly/LiFi" TargetMode="External"/><Relationship Id="rId4" Type="http://schemas.openxmlformats.org/officeDocument/2006/relationships/hyperlink" Target="https://github.com/The-Assembly/MiniMac_Raspberry" TargetMode="Externa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C140222-2067-4C57-ABEE-02166836C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52" y="-129321"/>
            <a:ext cx="12329652" cy="703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386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Components</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sp>
        <p:nvSpPr>
          <p:cNvPr id="2" name="TextBox 1">
            <a:extLst>
              <a:ext uri="{FF2B5EF4-FFF2-40B4-BE49-F238E27FC236}">
                <a16:creationId xmlns:a16="http://schemas.microsoft.com/office/drawing/2014/main" id="{64F1DF09-5E34-475A-9FDA-A8DFB26A3B9A}"/>
              </a:ext>
            </a:extLst>
          </p:cNvPr>
          <p:cNvSpPr txBox="1"/>
          <p:nvPr/>
        </p:nvSpPr>
        <p:spPr>
          <a:xfrm>
            <a:off x="490655" y="1260088"/>
            <a:ext cx="5876692" cy="4093428"/>
          </a:xfrm>
          <a:prstGeom prst="rect">
            <a:avLst/>
          </a:prstGeom>
          <a:noFill/>
        </p:spPr>
        <p:txBody>
          <a:bodyPr wrap="square" rtlCol="0">
            <a:spAutoFit/>
          </a:bodyPr>
          <a:lstStyle/>
          <a:p>
            <a:r>
              <a:rPr lang="en-US" sz="2000" dirty="0"/>
              <a:t>Arduino Uno</a:t>
            </a:r>
          </a:p>
          <a:p>
            <a:endParaRPr lang="en-US" sz="2000" dirty="0"/>
          </a:p>
          <a:p>
            <a:pPr marL="342900" indent="-342900">
              <a:buFont typeface="Arial" panose="020B0604020202020204" pitchFamily="34" charset="0"/>
              <a:buChar char="•"/>
            </a:pPr>
            <a:r>
              <a:rPr lang="en-US" sz="2000" dirty="0"/>
              <a:t>The Arduino UNO is an open-source microcontroller board.</a:t>
            </a:r>
          </a:p>
          <a:p>
            <a:pPr marL="342900" indent="-342900">
              <a:buFont typeface="Arial" panose="020B0604020202020204" pitchFamily="34" charset="0"/>
              <a:buChar char="•"/>
            </a:pPr>
            <a:r>
              <a:rPr lang="en-US" sz="2000" dirty="0"/>
              <a:t>Microcontroller: ATmega328</a:t>
            </a:r>
          </a:p>
          <a:p>
            <a:pPr marL="342900" indent="-342900">
              <a:buFont typeface="Arial" panose="020B0604020202020204" pitchFamily="34" charset="0"/>
              <a:buChar char="•"/>
            </a:pPr>
            <a:r>
              <a:rPr lang="en-US" sz="2000" dirty="0"/>
              <a:t>Operating Voltage: 5V</a:t>
            </a:r>
          </a:p>
          <a:p>
            <a:pPr marL="342900" indent="-342900">
              <a:buFont typeface="Arial" panose="020B0604020202020204" pitchFamily="34" charset="0"/>
              <a:buChar char="•"/>
            </a:pPr>
            <a:r>
              <a:rPr lang="en-US" sz="2000" dirty="0"/>
              <a:t>Input Voltage (recommended): 7-12V</a:t>
            </a:r>
          </a:p>
          <a:p>
            <a:pPr marL="342900" indent="-342900">
              <a:buFont typeface="Arial" panose="020B0604020202020204" pitchFamily="34" charset="0"/>
              <a:buChar char="•"/>
            </a:pPr>
            <a:r>
              <a:rPr lang="en-US" sz="2000" dirty="0"/>
              <a:t>Input Voltage (limits): 6-20V</a:t>
            </a:r>
          </a:p>
          <a:p>
            <a:pPr marL="342900" indent="-342900">
              <a:buFont typeface="Arial" panose="020B0604020202020204" pitchFamily="34" charset="0"/>
              <a:buChar char="•"/>
            </a:pPr>
            <a:r>
              <a:rPr lang="en-US" sz="2000" dirty="0"/>
              <a:t>Digital I/O Pins: 14 (of which 6 provide PWM output)</a:t>
            </a:r>
          </a:p>
          <a:p>
            <a:pPr marL="342900" indent="-342900">
              <a:buFont typeface="Arial" panose="020B0604020202020204" pitchFamily="34" charset="0"/>
              <a:buChar char="•"/>
            </a:pPr>
            <a:r>
              <a:rPr lang="en-US" sz="2000" dirty="0"/>
              <a:t>Analog Input Pins: 6</a:t>
            </a:r>
          </a:p>
          <a:p>
            <a:pPr marL="342900" indent="-342900">
              <a:buFont typeface="Arial" panose="020B0604020202020204" pitchFamily="34" charset="0"/>
              <a:buChar char="•"/>
            </a:pPr>
            <a:r>
              <a:rPr lang="en-US" sz="2000" dirty="0"/>
              <a:t>Flash Memory: 32 KB of which 0.5 KB used by bootloader</a:t>
            </a:r>
          </a:p>
        </p:txBody>
      </p:sp>
      <p:pic>
        <p:nvPicPr>
          <p:cNvPr id="3" name="Picture 2">
            <a:extLst>
              <a:ext uri="{FF2B5EF4-FFF2-40B4-BE49-F238E27FC236}">
                <a16:creationId xmlns:a16="http://schemas.microsoft.com/office/drawing/2014/main" id="{CF1642F1-5055-40A1-8F79-822036471417}"/>
              </a:ext>
            </a:extLst>
          </p:cNvPr>
          <p:cNvPicPr>
            <a:picLocks noChangeAspect="1"/>
          </p:cNvPicPr>
          <p:nvPr/>
        </p:nvPicPr>
        <p:blipFill rotWithShape="1">
          <a:blip r:embed="rId3"/>
          <a:srcRect l="10548" r="10836"/>
          <a:stretch/>
        </p:blipFill>
        <p:spPr>
          <a:xfrm>
            <a:off x="6367346" y="1260088"/>
            <a:ext cx="5553308" cy="4482790"/>
          </a:xfrm>
          <a:prstGeom prst="rect">
            <a:avLst/>
          </a:prstGeom>
        </p:spPr>
      </p:pic>
    </p:spTree>
    <p:extLst>
      <p:ext uri="{BB962C8B-B14F-4D97-AF65-F5344CB8AC3E}">
        <p14:creationId xmlns:p14="http://schemas.microsoft.com/office/powerpoint/2010/main" val="379449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Components</a:t>
            </a:r>
          </a:p>
        </p:txBody>
      </p:sp>
      <p:sp>
        <p:nvSpPr>
          <p:cNvPr id="4" name="TextBox 3">
            <a:extLst>
              <a:ext uri="{FF2B5EF4-FFF2-40B4-BE49-F238E27FC236}">
                <a16:creationId xmlns:a16="http://schemas.microsoft.com/office/drawing/2014/main" id="{257B5FC2-147A-49E6-92B7-CD9A5AF485B0}"/>
              </a:ext>
            </a:extLst>
          </p:cNvPr>
          <p:cNvSpPr txBox="1"/>
          <p:nvPr/>
        </p:nvSpPr>
        <p:spPr>
          <a:xfrm>
            <a:off x="223024" y="1583473"/>
            <a:ext cx="6066263" cy="2862322"/>
          </a:xfrm>
          <a:prstGeom prst="rect">
            <a:avLst/>
          </a:prstGeom>
          <a:noFill/>
        </p:spPr>
        <p:txBody>
          <a:bodyPr wrap="square" rtlCol="0">
            <a:spAutoFit/>
          </a:bodyPr>
          <a:lstStyle/>
          <a:p>
            <a:r>
              <a:rPr lang="en-US" sz="2000" dirty="0"/>
              <a:t>TSOP532/VS1838B Infrared Receiver module</a:t>
            </a:r>
          </a:p>
          <a:p>
            <a:endParaRPr lang="en-US" sz="2000" dirty="0"/>
          </a:p>
          <a:p>
            <a:pPr marL="342900" indent="-342900">
              <a:buFont typeface="Arial" panose="020B0604020202020204" pitchFamily="34" charset="0"/>
              <a:buChar char="•"/>
            </a:pPr>
            <a:r>
              <a:rPr lang="en-US" sz="2000" dirty="0"/>
              <a:t>Operating Voltage	2.7 to 5.5V</a:t>
            </a:r>
          </a:p>
          <a:p>
            <a:pPr marL="342900" indent="-342900">
              <a:buFont typeface="Arial" panose="020B0604020202020204" pitchFamily="34" charset="0"/>
              <a:buChar char="•"/>
            </a:pPr>
            <a:r>
              <a:rPr lang="en-US" sz="2000" dirty="0"/>
              <a:t>Operating Current	0.4 to 1.5mA</a:t>
            </a:r>
          </a:p>
          <a:p>
            <a:pPr marL="342900" indent="-342900">
              <a:buFont typeface="Arial" panose="020B0604020202020204" pitchFamily="34" charset="0"/>
              <a:buChar char="•"/>
            </a:pPr>
            <a:r>
              <a:rPr lang="en-US" sz="2000" dirty="0"/>
              <a:t>Reception Distance	18m</a:t>
            </a:r>
          </a:p>
          <a:p>
            <a:pPr marL="342900" indent="-342900">
              <a:buFont typeface="Arial" panose="020B0604020202020204" pitchFamily="34" charset="0"/>
              <a:buChar char="•"/>
            </a:pPr>
            <a:r>
              <a:rPr lang="en-US" sz="2000" dirty="0"/>
              <a:t>Reception Angle	±45º</a:t>
            </a:r>
          </a:p>
          <a:p>
            <a:pPr marL="342900" indent="-342900">
              <a:buFont typeface="Arial" panose="020B0604020202020204" pitchFamily="34" charset="0"/>
              <a:buChar char="•"/>
            </a:pPr>
            <a:r>
              <a:rPr lang="en-US" sz="2000" dirty="0"/>
              <a:t>Carrier Frequency	38KHz</a:t>
            </a:r>
          </a:p>
          <a:p>
            <a:pPr marL="342900" indent="-342900">
              <a:buFont typeface="Arial" panose="020B0604020202020204" pitchFamily="34" charset="0"/>
              <a:buChar char="•"/>
            </a:pPr>
            <a:r>
              <a:rPr lang="en-US" sz="2000" dirty="0"/>
              <a:t>Low Level Voltage	0.4V</a:t>
            </a:r>
          </a:p>
          <a:p>
            <a:pPr marL="342900" indent="-342900">
              <a:buFont typeface="Arial" panose="020B0604020202020204" pitchFamily="34" charset="0"/>
              <a:buChar char="•"/>
            </a:pPr>
            <a:r>
              <a:rPr lang="en-US" sz="2000" dirty="0"/>
              <a:t>High Level Voltage	4.5V</a:t>
            </a:r>
          </a:p>
        </p:txBody>
      </p:sp>
      <p:grpSp>
        <p:nvGrpSpPr>
          <p:cNvPr id="3" name="Group 2">
            <a:extLst>
              <a:ext uri="{FF2B5EF4-FFF2-40B4-BE49-F238E27FC236}">
                <a16:creationId xmlns:a16="http://schemas.microsoft.com/office/drawing/2014/main" id="{3D73717E-15C3-446F-BF06-53C99319986B}"/>
              </a:ext>
            </a:extLst>
          </p:cNvPr>
          <p:cNvGrpSpPr/>
          <p:nvPr/>
        </p:nvGrpSpPr>
        <p:grpSpPr>
          <a:xfrm>
            <a:off x="7453344" y="1322197"/>
            <a:ext cx="2150398" cy="3274075"/>
            <a:chOff x="7453344" y="1322197"/>
            <a:chExt cx="2150398" cy="3274075"/>
          </a:xfrm>
        </p:grpSpPr>
        <p:pic>
          <p:nvPicPr>
            <p:cNvPr id="2050" name="Picture 2" descr="INFRARED RECEIVER MODULE AX-1838HS">
              <a:extLst>
                <a:ext uri="{FF2B5EF4-FFF2-40B4-BE49-F238E27FC236}">
                  <a16:creationId xmlns:a16="http://schemas.microsoft.com/office/drawing/2014/main" id="{9E3DA247-8FCD-4DC6-8088-520C24BE6A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42" b="89766" l="2516" r="95388">
                          <a14:foregroundMark x1="73585" y1="33041" x2="77778" y2="35234"/>
                          <a14:foregroundMark x1="89308" y1="28947" x2="95597" y2="24854"/>
                          <a14:foregroundMark x1="81132" y1="13158" x2="90147" y2="17836"/>
                          <a14:foregroundMark x1="90147" y1="17836" x2="91824" y2="19298"/>
                          <a14:foregroundMark x1="92034" y1="19444" x2="92034" y2="19737"/>
                          <a14:foregroundMark x1="79665" y1="13304" x2="72956" y2="19737"/>
                          <a14:foregroundMark x1="68763" y1="22368" x2="67505" y2="23392"/>
                          <a14:foregroundMark x1="9434" y1="73246" x2="2516" y2="78363"/>
                        </a14:backgroundRemoval>
                      </a14:imgEffect>
                    </a14:imgLayer>
                  </a14:imgProps>
                </a:ext>
                <a:ext uri="{28A0092B-C50C-407E-A947-70E740481C1C}">
                  <a14:useLocalDpi xmlns:a14="http://schemas.microsoft.com/office/drawing/2010/main" val="0"/>
                </a:ext>
              </a:extLst>
            </a:blip>
            <a:srcRect/>
            <a:stretch>
              <a:fillRect/>
            </a:stretch>
          </p:blipFill>
          <p:spPr bwMode="auto">
            <a:xfrm rot="19188874">
              <a:off x="7453344" y="1322197"/>
              <a:ext cx="2150398" cy="30835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65D7F5-915D-44AC-9A20-358E2154092E}"/>
                </a:ext>
              </a:extLst>
            </p:cNvPr>
            <p:cNvSpPr txBox="1"/>
            <p:nvPr/>
          </p:nvSpPr>
          <p:spPr>
            <a:xfrm>
              <a:off x="8150942" y="4273107"/>
              <a:ext cx="285135" cy="323165"/>
            </a:xfrm>
            <a:prstGeom prst="rect">
              <a:avLst/>
            </a:prstGeom>
            <a:noFill/>
          </p:spPr>
          <p:txBody>
            <a:bodyPr wrap="square" rtlCol="0">
              <a:spAutoFit/>
            </a:bodyPr>
            <a:lstStyle/>
            <a:p>
              <a:r>
                <a:rPr lang="en-AU" dirty="0"/>
                <a:t>1</a:t>
              </a:r>
              <a:endParaRPr lang="en-GB" dirty="0"/>
            </a:p>
          </p:txBody>
        </p:sp>
        <p:sp>
          <p:nvSpPr>
            <p:cNvPr id="10" name="TextBox 9">
              <a:extLst>
                <a:ext uri="{FF2B5EF4-FFF2-40B4-BE49-F238E27FC236}">
                  <a16:creationId xmlns:a16="http://schemas.microsoft.com/office/drawing/2014/main" id="{D2614FE3-AEC8-4831-B2BD-E523A557AEEC}"/>
                </a:ext>
              </a:extLst>
            </p:cNvPr>
            <p:cNvSpPr txBox="1"/>
            <p:nvPr/>
          </p:nvSpPr>
          <p:spPr>
            <a:xfrm>
              <a:off x="8376143" y="4273106"/>
              <a:ext cx="285135" cy="323165"/>
            </a:xfrm>
            <a:prstGeom prst="rect">
              <a:avLst/>
            </a:prstGeom>
            <a:noFill/>
          </p:spPr>
          <p:txBody>
            <a:bodyPr wrap="square" rtlCol="0">
              <a:spAutoFit/>
            </a:bodyPr>
            <a:lstStyle/>
            <a:p>
              <a:r>
                <a:rPr lang="en-AU" dirty="0"/>
                <a:t>2</a:t>
              </a:r>
              <a:endParaRPr lang="en-GB" dirty="0"/>
            </a:p>
          </p:txBody>
        </p:sp>
        <p:sp>
          <p:nvSpPr>
            <p:cNvPr id="12" name="TextBox 11">
              <a:extLst>
                <a:ext uri="{FF2B5EF4-FFF2-40B4-BE49-F238E27FC236}">
                  <a16:creationId xmlns:a16="http://schemas.microsoft.com/office/drawing/2014/main" id="{77301A89-A08D-459B-A10F-FC77FFD33C47}"/>
                </a:ext>
              </a:extLst>
            </p:cNvPr>
            <p:cNvSpPr txBox="1"/>
            <p:nvPr/>
          </p:nvSpPr>
          <p:spPr>
            <a:xfrm>
              <a:off x="8583757" y="4270565"/>
              <a:ext cx="285135" cy="323165"/>
            </a:xfrm>
            <a:prstGeom prst="rect">
              <a:avLst/>
            </a:prstGeom>
            <a:noFill/>
          </p:spPr>
          <p:txBody>
            <a:bodyPr wrap="square" rtlCol="0">
              <a:spAutoFit/>
            </a:bodyPr>
            <a:lstStyle/>
            <a:p>
              <a:r>
                <a:rPr lang="en-AU" dirty="0"/>
                <a:t>3</a:t>
              </a:r>
              <a:endParaRPr lang="en-GB" dirty="0"/>
            </a:p>
          </p:txBody>
        </p:sp>
      </p:grpSp>
      <p:grpSp>
        <p:nvGrpSpPr>
          <p:cNvPr id="8" name="Group 7">
            <a:extLst>
              <a:ext uri="{FF2B5EF4-FFF2-40B4-BE49-F238E27FC236}">
                <a16:creationId xmlns:a16="http://schemas.microsoft.com/office/drawing/2014/main" id="{44D1B4F7-3DFB-410E-A9AB-731EC9D090AF}"/>
              </a:ext>
            </a:extLst>
          </p:cNvPr>
          <p:cNvGrpSpPr/>
          <p:nvPr/>
        </p:nvGrpSpPr>
        <p:grpSpPr>
          <a:xfrm>
            <a:off x="9517226" y="1536462"/>
            <a:ext cx="1902398" cy="2762020"/>
            <a:chOff x="9517226" y="1536462"/>
            <a:chExt cx="1902398" cy="2762020"/>
          </a:xfrm>
        </p:grpSpPr>
        <p:pic>
          <p:nvPicPr>
            <p:cNvPr id="2052" name="Picture 4" descr="Image result for tsop532">
              <a:extLst>
                <a:ext uri="{FF2B5EF4-FFF2-40B4-BE49-F238E27FC236}">
                  <a16:creationId xmlns:a16="http://schemas.microsoft.com/office/drawing/2014/main" id="{DA3BAC44-FC31-4AE5-B907-E6DF8A9FB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582988">
              <a:off x="9265158" y="1788530"/>
              <a:ext cx="2406533" cy="19023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D563DCB-3A4D-40DD-BF78-6DCAE9CADD3E}"/>
                </a:ext>
              </a:extLst>
            </p:cNvPr>
            <p:cNvSpPr txBox="1"/>
            <p:nvPr/>
          </p:nvSpPr>
          <p:spPr>
            <a:xfrm>
              <a:off x="10038597" y="3975317"/>
              <a:ext cx="285954" cy="323165"/>
            </a:xfrm>
            <a:prstGeom prst="rect">
              <a:avLst/>
            </a:prstGeom>
            <a:noFill/>
          </p:spPr>
          <p:txBody>
            <a:bodyPr wrap="square" rtlCol="0">
              <a:spAutoFit/>
            </a:bodyPr>
            <a:lstStyle/>
            <a:p>
              <a:r>
                <a:rPr lang="en-AU" dirty="0"/>
                <a:t>1</a:t>
              </a:r>
              <a:endParaRPr lang="en-GB" dirty="0"/>
            </a:p>
          </p:txBody>
        </p:sp>
        <p:sp>
          <p:nvSpPr>
            <p:cNvPr id="14" name="TextBox 13">
              <a:extLst>
                <a:ext uri="{FF2B5EF4-FFF2-40B4-BE49-F238E27FC236}">
                  <a16:creationId xmlns:a16="http://schemas.microsoft.com/office/drawing/2014/main" id="{C0023E3C-B8CF-4AF0-9EDF-77C95E2CAF9E}"/>
                </a:ext>
              </a:extLst>
            </p:cNvPr>
            <p:cNvSpPr txBox="1"/>
            <p:nvPr/>
          </p:nvSpPr>
          <p:spPr>
            <a:xfrm>
              <a:off x="10344816" y="3853852"/>
              <a:ext cx="280415" cy="323165"/>
            </a:xfrm>
            <a:prstGeom prst="rect">
              <a:avLst/>
            </a:prstGeom>
            <a:noFill/>
          </p:spPr>
          <p:txBody>
            <a:bodyPr wrap="square" rtlCol="0">
              <a:spAutoFit/>
            </a:bodyPr>
            <a:lstStyle/>
            <a:p>
              <a:r>
                <a:rPr lang="en-AU" dirty="0"/>
                <a:t>2</a:t>
              </a:r>
              <a:endParaRPr lang="en-GB" dirty="0"/>
            </a:p>
          </p:txBody>
        </p:sp>
        <p:sp>
          <p:nvSpPr>
            <p:cNvPr id="15" name="TextBox 14">
              <a:extLst>
                <a:ext uri="{FF2B5EF4-FFF2-40B4-BE49-F238E27FC236}">
                  <a16:creationId xmlns:a16="http://schemas.microsoft.com/office/drawing/2014/main" id="{4B239628-3302-4952-BB43-99DE7C1C203B}"/>
                </a:ext>
              </a:extLst>
            </p:cNvPr>
            <p:cNvSpPr txBox="1"/>
            <p:nvPr/>
          </p:nvSpPr>
          <p:spPr>
            <a:xfrm>
              <a:off x="10651941" y="3779181"/>
              <a:ext cx="231716" cy="323165"/>
            </a:xfrm>
            <a:prstGeom prst="rect">
              <a:avLst/>
            </a:prstGeom>
            <a:noFill/>
          </p:spPr>
          <p:txBody>
            <a:bodyPr wrap="square" rtlCol="0">
              <a:spAutoFit/>
            </a:bodyPr>
            <a:lstStyle/>
            <a:p>
              <a:r>
                <a:rPr lang="en-AU" dirty="0"/>
                <a:t>3</a:t>
              </a:r>
              <a:endParaRPr lang="en-GB" dirty="0"/>
            </a:p>
          </p:txBody>
        </p:sp>
      </p:grpSp>
      <p:sp>
        <p:nvSpPr>
          <p:cNvPr id="9" name="TextBox 8">
            <a:extLst>
              <a:ext uri="{FF2B5EF4-FFF2-40B4-BE49-F238E27FC236}">
                <a16:creationId xmlns:a16="http://schemas.microsoft.com/office/drawing/2014/main" id="{DEB971D3-BF32-4F13-AA25-DC2D8323175A}"/>
              </a:ext>
            </a:extLst>
          </p:cNvPr>
          <p:cNvSpPr txBox="1"/>
          <p:nvPr/>
        </p:nvSpPr>
        <p:spPr>
          <a:xfrm>
            <a:off x="296864" y="4593730"/>
            <a:ext cx="5135557" cy="1015663"/>
          </a:xfrm>
          <a:prstGeom prst="rect">
            <a:avLst/>
          </a:prstGeom>
          <a:noFill/>
        </p:spPr>
        <p:txBody>
          <a:bodyPr wrap="square" rtlCol="0">
            <a:spAutoFit/>
          </a:bodyPr>
          <a:lstStyle/>
          <a:p>
            <a:r>
              <a:rPr lang="en-AU" dirty="0"/>
              <a:t>Pinout:</a:t>
            </a:r>
          </a:p>
          <a:p>
            <a:pPr marL="342900" indent="-342900">
              <a:buFont typeface="+mj-lt"/>
              <a:buAutoNum type="arabicPeriod"/>
            </a:pPr>
            <a:r>
              <a:rPr lang="en-AU" dirty="0"/>
              <a:t>OUT</a:t>
            </a:r>
          </a:p>
          <a:p>
            <a:pPr marL="342900" indent="-342900">
              <a:buFont typeface="+mj-lt"/>
              <a:buAutoNum type="arabicPeriod"/>
            </a:pPr>
            <a:r>
              <a:rPr lang="en-AU" dirty="0"/>
              <a:t>GND</a:t>
            </a:r>
          </a:p>
          <a:p>
            <a:pPr marL="342900" indent="-342900">
              <a:buFont typeface="+mj-lt"/>
              <a:buAutoNum type="arabicPeriod"/>
            </a:pPr>
            <a:r>
              <a:rPr lang="en-AU" dirty="0"/>
              <a:t>VCC</a:t>
            </a:r>
          </a:p>
        </p:txBody>
      </p:sp>
    </p:spTree>
    <p:extLst>
      <p:ext uri="{BB962C8B-B14F-4D97-AF65-F5344CB8AC3E}">
        <p14:creationId xmlns:p14="http://schemas.microsoft.com/office/powerpoint/2010/main" val="3013765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Components</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sp>
        <p:nvSpPr>
          <p:cNvPr id="4" name="TextBox 3">
            <a:extLst>
              <a:ext uri="{FF2B5EF4-FFF2-40B4-BE49-F238E27FC236}">
                <a16:creationId xmlns:a16="http://schemas.microsoft.com/office/drawing/2014/main" id="{257B5FC2-147A-49E6-92B7-CD9A5AF485B0}"/>
              </a:ext>
            </a:extLst>
          </p:cNvPr>
          <p:cNvSpPr txBox="1"/>
          <p:nvPr/>
        </p:nvSpPr>
        <p:spPr>
          <a:xfrm>
            <a:off x="223024" y="1583473"/>
            <a:ext cx="6066263" cy="707886"/>
          </a:xfrm>
          <a:prstGeom prst="rect">
            <a:avLst/>
          </a:prstGeom>
          <a:noFill/>
        </p:spPr>
        <p:txBody>
          <a:bodyPr wrap="square" rtlCol="0">
            <a:spAutoFit/>
          </a:bodyPr>
          <a:lstStyle/>
          <a:p>
            <a:r>
              <a:rPr lang="en-US" sz="2000" dirty="0"/>
              <a:t>Infrared transmitter </a:t>
            </a:r>
          </a:p>
          <a:p>
            <a:endParaRPr lang="en-US" sz="2000" dirty="0"/>
          </a:p>
        </p:txBody>
      </p:sp>
      <p:pic>
        <p:nvPicPr>
          <p:cNvPr id="3074" name="Picture 2" descr="Image result for IR Led">
            <a:extLst>
              <a:ext uri="{FF2B5EF4-FFF2-40B4-BE49-F238E27FC236}">
                <a16:creationId xmlns:a16="http://schemas.microsoft.com/office/drawing/2014/main" id="{C0C4715A-51B3-4D08-810E-4B149B5C7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81" y="1264059"/>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463578-EC52-4692-9888-A2CEA4584398}"/>
              </a:ext>
            </a:extLst>
          </p:cNvPr>
          <p:cNvPicPr>
            <a:picLocks noChangeAspect="1"/>
          </p:cNvPicPr>
          <p:nvPr/>
        </p:nvPicPr>
        <p:blipFill rotWithShape="1">
          <a:blip r:embed="rId4"/>
          <a:srcRect l="64597" t="23466" r="15002" b="46291"/>
          <a:stretch/>
        </p:blipFill>
        <p:spPr>
          <a:xfrm>
            <a:off x="0" y="2153726"/>
            <a:ext cx="7757615" cy="3234352"/>
          </a:xfrm>
          <a:prstGeom prst="rect">
            <a:avLst/>
          </a:prstGeom>
        </p:spPr>
      </p:pic>
    </p:spTree>
    <p:extLst>
      <p:ext uri="{BB962C8B-B14F-4D97-AF65-F5344CB8AC3E}">
        <p14:creationId xmlns:p14="http://schemas.microsoft.com/office/powerpoint/2010/main" val="4252453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Components</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sp>
        <p:nvSpPr>
          <p:cNvPr id="4" name="TextBox 3">
            <a:extLst>
              <a:ext uri="{FF2B5EF4-FFF2-40B4-BE49-F238E27FC236}">
                <a16:creationId xmlns:a16="http://schemas.microsoft.com/office/drawing/2014/main" id="{257B5FC2-147A-49E6-92B7-CD9A5AF485B0}"/>
              </a:ext>
            </a:extLst>
          </p:cNvPr>
          <p:cNvSpPr txBox="1"/>
          <p:nvPr/>
        </p:nvSpPr>
        <p:spPr>
          <a:xfrm>
            <a:off x="223025" y="1583473"/>
            <a:ext cx="4939990" cy="2554545"/>
          </a:xfrm>
          <a:prstGeom prst="rect">
            <a:avLst/>
          </a:prstGeom>
          <a:noFill/>
        </p:spPr>
        <p:txBody>
          <a:bodyPr wrap="square" rtlCol="0">
            <a:spAutoFit/>
          </a:bodyPr>
          <a:lstStyle/>
          <a:p>
            <a:r>
              <a:rPr lang="en-US" sz="2000" dirty="0"/>
              <a:t>Bipolar Junction Transistor </a:t>
            </a:r>
          </a:p>
          <a:p>
            <a:endParaRPr lang="en-US" sz="2000" dirty="0"/>
          </a:p>
          <a:p>
            <a:pPr marL="342900" indent="-342900">
              <a:buFont typeface="Arial" panose="020B0604020202020204" pitchFamily="34" charset="0"/>
              <a:buChar char="•"/>
            </a:pPr>
            <a:r>
              <a:rPr lang="en-US" sz="2000" dirty="0"/>
              <a:t>It is used for current amplification </a:t>
            </a:r>
          </a:p>
          <a:p>
            <a:pPr marL="342900" indent="-342900">
              <a:buFont typeface="Arial" panose="020B0604020202020204" pitchFamily="34" charset="0"/>
              <a:buChar char="•"/>
            </a:pPr>
            <a:r>
              <a:rPr lang="en-US" sz="2000" dirty="0"/>
              <a:t>Transistor Type - NPN</a:t>
            </a:r>
          </a:p>
          <a:p>
            <a:pPr marL="342900" indent="-342900">
              <a:buFont typeface="Arial" panose="020B0604020202020204" pitchFamily="34" charset="0"/>
              <a:buChar char="•"/>
            </a:pPr>
            <a:r>
              <a:rPr lang="en-US" sz="2000" dirty="0"/>
              <a:t>Voltage - Collector Emitter Breakdown (Max) - 45V</a:t>
            </a:r>
          </a:p>
          <a:p>
            <a:pPr marL="342900" indent="-342900">
              <a:buFont typeface="Arial" panose="020B0604020202020204" pitchFamily="34" charset="0"/>
              <a:buChar char="•"/>
            </a:pPr>
            <a:r>
              <a:rPr lang="en-US" sz="2000" dirty="0"/>
              <a:t>Current - Collector (I</a:t>
            </a:r>
            <a:r>
              <a:rPr lang="en-US" sz="1600" dirty="0"/>
              <a:t>c</a:t>
            </a:r>
            <a:r>
              <a:rPr lang="en-US" sz="2000" dirty="0"/>
              <a:t>) (Max) - 100mA</a:t>
            </a:r>
          </a:p>
          <a:p>
            <a:pPr marL="342900" indent="-342900">
              <a:buFont typeface="Arial" panose="020B0604020202020204" pitchFamily="34" charset="0"/>
              <a:buChar char="•"/>
            </a:pPr>
            <a:r>
              <a:rPr lang="en-US" sz="2000" dirty="0"/>
              <a:t>Power - Max	625mW</a:t>
            </a:r>
          </a:p>
        </p:txBody>
      </p:sp>
      <p:pic>
        <p:nvPicPr>
          <p:cNvPr id="2" name="Picture 1">
            <a:extLst>
              <a:ext uri="{FF2B5EF4-FFF2-40B4-BE49-F238E27FC236}">
                <a16:creationId xmlns:a16="http://schemas.microsoft.com/office/drawing/2014/main" id="{4D69DB67-AB46-4D06-8A2D-853505BA84A0}"/>
              </a:ext>
            </a:extLst>
          </p:cNvPr>
          <p:cNvPicPr>
            <a:picLocks noChangeAspect="1"/>
          </p:cNvPicPr>
          <p:nvPr/>
        </p:nvPicPr>
        <p:blipFill rotWithShape="1">
          <a:blip r:embed="rId3"/>
          <a:srcRect l="2067" t="2434" r="2587" b="9214"/>
          <a:stretch/>
        </p:blipFill>
        <p:spPr>
          <a:xfrm>
            <a:off x="5064948" y="1709652"/>
            <a:ext cx="7127051" cy="4241180"/>
          </a:xfrm>
          <a:prstGeom prst="rect">
            <a:avLst/>
          </a:prstGeom>
        </p:spPr>
      </p:pic>
    </p:spTree>
    <p:extLst>
      <p:ext uri="{BB962C8B-B14F-4D97-AF65-F5344CB8AC3E}">
        <p14:creationId xmlns:p14="http://schemas.microsoft.com/office/powerpoint/2010/main" val="23996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Li-Fi using Infrared - Circuit </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pic>
        <p:nvPicPr>
          <p:cNvPr id="3" name="Picture 2" descr="A screenshot of a circuit board&#10;&#10;Description automatically generated">
            <a:extLst>
              <a:ext uri="{FF2B5EF4-FFF2-40B4-BE49-F238E27FC236}">
                <a16:creationId xmlns:a16="http://schemas.microsoft.com/office/drawing/2014/main" id="{02E14E76-1620-4826-ACE7-BF4AACB23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439" y="1226274"/>
            <a:ext cx="9215120" cy="4795520"/>
          </a:xfrm>
          <a:prstGeom prst="rect">
            <a:avLst/>
          </a:prstGeom>
        </p:spPr>
      </p:pic>
    </p:spTree>
    <p:extLst>
      <p:ext uri="{BB962C8B-B14F-4D97-AF65-F5344CB8AC3E}">
        <p14:creationId xmlns:p14="http://schemas.microsoft.com/office/powerpoint/2010/main" val="1432434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Li-Fi using Infrared - Circuit</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pic>
        <p:nvPicPr>
          <p:cNvPr id="9" name="Picture 8" descr="A picture containing screenshot&#10;&#10;Description automatically generated">
            <a:extLst>
              <a:ext uri="{FF2B5EF4-FFF2-40B4-BE49-F238E27FC236}">
                <a16:creationId xmlns:a16="http://schemas.microsoft.com/office/drawing/2014/main" id="{A64DFA97-95E1-47E7-8A80-F2E742340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519" y="1400694"/>
            <a:ext cx="5648960" cy="4389120"/>
          </a:xfrm>
          <a:prstGeom prst="rect">
            <a:avLst/>
          </a:prstGeom>
        </p:spPr>
      </p:pic>
    </p:spTree>
    <p:extLst>
      <p:ext uri="{BB962C8B-B14F-4D97-AF65-F5344CB8AC3E}">
        <p14:creationId xmlns:p14="http://schemas.microsoft.com/office/powerpoint/2010/main" val="445569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Li-Fi using Infrared - Circuit</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pic>
        <p:nvPicPr>
          <p:cNvPr id="9" name="Picture 8" descr="A circuit board&#10;&#10;Description automatically generated">
            <a:extLst>
              <a:ext uri="{FF2B5EF4-FFF2-40B4-BE49-F238E27FC236}">
                <a16:creationId xmlns:a16="http://schemas.microsoft.com/office/drawing/2014/main" id="{C17397AE-7184-491E-AB4D-E8FF8CA59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519" y="1511706"/>
            <a:ext cx="3362960" cy="3627120"/>
          </a:xfrm>
          <a:prstGeom prst="rect">
            <a:avLst/>
          </a:prstGeom>
        </p:spPr>
      </p:pic>
    </p:spTree>
    <p:extLst>
      <p:ext uri="{BB962C8B-B14F-4D97-AF65-F5344CB8AC3E}">
        <p14:creationId xmlns:p14="http://schemas.microsoft.com/office/powerpoint/2010/main" val="3216604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Li-Fi using Infrared - Code </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sp>
        <p:nvSpPr>
          <p:cNvPr id="12" name="TextBox 11">
            <a:extLst>
              <a:ext uri="{FF2B5EF4-FFF2-40B4-BE49-F238E27FC236}">
                <a16:creationId xmlns:a16="http://schemas.microsoft.com/office/drawing/2014/main" id="{4B55D462-B2FD-4855-88BE-B2518C6D94E2}"/>
              </a:ext>
            </a:extLst>
          </p:cNvPr>
          <p:cNvSpPr txBox="1"/>
          <p:nvPr/>
        </p:nvSpPr>
        <p:spPr>
          <a:xfrm>
            <a:off x="198332" y="1226274"/>
            <a:ext cx="4870174" cy="400110"/>
          </a:xfrm>
          <a:prstGeom prst="rect">
            <a:avLst/>
          </a:prstGeom>
          <a:noFill/>
        </p:spPr>
        <p:txBody>
          <a:bodyPr wrap="square" rtlCol="0">
            <a:spAutoFit/>
          </a:bodyPr>
          <a:lstStyle/>
          <a:p>
            <a:pPr marL="285747" indent="-285747">
              <a:buFont typeface="Arial" panose="020B0604020202020204" pitchFamily="34" charset="0"/>
              <a:buChar char="•"/>
            </a:pPr>
            <a:r>
              <a:rPr lang="en-US" sz="2000" dirty="0"/>
              <a:t>The code for the transmitter side:</a:t>
            </a:r>
          </a:p>
        </p:txBody>
      </p:sp>
      <p:sp>
        <p:nvSpPr>
          <p:cNvPr id="4" name="Rectangle 3">
            <a:extLst>
              <a:ext uri="{FF2B5EF4-FFF2-40B4-BE49-F238E27FC236}">
                <a16:creationId xmlns:a16="http://schemas.microsoft.com/office/drawing/2014/main" id="{0B5F112C-1922-44EC-AC93-E1C966431C0D}"/>
              </a:ext>
            </a:extLst>
          </p:cNvPr>
          <p:cNvSpPr/>
          <p:nvPr/>
        </p:nvSpPr>
        <p:spPr>
          <a:xfrm>
            <a:off x="336877" y="1744625"/>
            <a:ext cx="10665138" cy="2400657"/>
          </a:xfrm>
          <a:prstGeom prst="rect">
            <a:avLst/>
          </a:prstGeom>
        </p:spPr>
        <p:txBody>
          <a:bodyPr wrap="square">
            <a:spAutoFit/>
          </a:bodyPr>
          <a:lstStyle/>
          <a:p>
            <a:r>
              <a:rPr lang="en-GB" b="1" dirty="0">
                <a:solidFill>
                  <a:srgbClr val="006699"/>
                </a:solidFill>
                <a:latin typeface="Consolas" panose="020B0609020204030204" pitchFamily="49" charset="0"/>
              </a:rPr>
              <a:t>void</a:t>
            </a:r>
            <a:r>
              <a:rPr lang="en-GB" dirty="0">
                <a:latin typeface="Consolas" panose="020B0609020204030204" pitchFamily="49" charset="0"/>
              </a:rPr>
              <a:t> setup() {  </a:t>
            </a:r>
            <a:endParaRPr lang="en-GB" dirty="0">
              <a:solidFill>
                <a:srgbClr val="5C5C5C"/>
              </a:solidFill>
              <a:latin typeface="Consolas" panose="020B0609020204030204" pitchFamily="49" charset="0"/>
            </a:endParaRPr>
          </a:p>
          <a:p>
            <a:r>
              <a:rPr lang="en-GB" dirty="0">
                <a:latin typeface="Consolas" panose="020B0609020204030204" pitchFamily="49" charset="0"/>
              </a:rPr>
              <a:t>  Serial.begin(1200);  </a:t>
            </a:r>
            <a:r>
              <a:rPr lang="en-GB" dirty="0">
                <a:solidFill>
                  <a:srgbClr val="008200"/>
                </a:solidFill>
                <a:latin typeface="Consolas" panose="020B0609020204030204" pitchFamily="49" charset="0"/>
              </a:rPr>
              <a:t>/* Define baud rate for serial communication */</a:t>
            </a:r>
            <a:r>
              <a:rPr lang="en-GB" dirty="0">
                <a:latin typeface="Consolas" panose="020B0609020204030204" pitchFamily="49" charset="0"/>
              </a:rPr>
              <a:t>  </a:t>
            </a:r>
            <a:endParaRPr lang="en-GB" dirty="0">
              <a:solidFill>
                <a:srgbClr val="5C5C5C"/>
              </a:solidFill>
              <a:latin typeface="Consolas" panose="020B0609020204030204" pitchFamily="49" charset="0"/>
            </a:endParaRPr>
          </a:p>
          <a:p>
            <a:r>
              <a:rPr lang="en-GB" dirty="0">
                <a:latin typeface="Consolas" panose="020B0609020204030204" pitchFamily="49" charset="0"/>
              </a:rPr>
              <a:t>}  </a:t>
            </a:r>
            <a:endParaRPr lang="en-GB" dirty="0">
              <a:solidFill>
                <a:srgbClr val="5C5C5C"/>
              </a:solidFill>
              <a:latin typeface="Consolas" panose="020B0609020204030204" pitchFamily="49" charset="0"/>
            </a:endParaRPr>
          </a:p>
          <a:p>
            <a:r>
              <a:rPr lang="en-GB" dirty="0">
                <a:latin typeface="Consolas" panose="020B0609020204030204" pitchFamily="49" charset="0"/>
              </a:rPr>
              <a:t>  </a:t>
            </a:r>
            <a:endParaRPr lang="en-GB" dirty="0">
              <a:solidFill>
                <a:srgbClr val="5C5C5C"/>
              </a:solidFill>
              <a:latin typeface="Consolas" panose="020B0609020204030204" pitchFamily="49" charset="0"/>
            </a:endParaRPr>
          </a:p>
          <a:p>
            <a:r>
              <a:rPr lang="en-GB" b="1" dirty="0">
                <a:solidFill>
                  <a:srgbClr val="006699"/>
                </a:solidFill>
                <a:latin typeface="Consolas" panose="020B0609020204030204" pitchFamily="49" charset="0"/>
              </a:rPr>
              <a:t>void</a:t>
            </a:r>
            <a:r>
              <a:rPr lang="en-GB" dirty="0">
                <a:latin typeface="Consolas" panose="020B0609020204030204" pitchFamily="49" charset="0"/>
              </a:rPr>
              <a:t> loop() {  </a:t>
            </a:r>
            <a:endParaRPr lang="en-GB" dirty="0">
              <a:solidFill>
                <a:srgbClr val="5C5C5C"/>
              </a:solidFill>
              <a:latin typeface="Consolas" panose="020B0609020204030204" pitchFamily="49" charset="0"/>
            </a:endParaRPr>
          </a:p>
          <a:p>
            <a:r>
              <a:rPr lang="en-GB" b="1" dirty="0">
                <a:solidFill>
                  <a:srgbClr val="006699"/>
                </a:solidFill>
                <a:latin typeface="Consolas" panose="020B0609020204030204" pitchFamily="49" charset="0"/>
              </a:rPr>
              <a:t>if</a:t>
            </a:r>
            <a:r>
              <a:rPr lang="en-GB" dirty="0">
                <a:latin typeface="Consolas" panose="020B0609020204030204" pitchFamily="49" charset="0"/>
              </a:rPr>
              <a:t>(Serial.available())  </a:t>
            </a:r>
            <a:r>
              <a:rPr lang="en-GB" dirty="0">
                <a:solidFill>
                  <a:srgbClr val="008200"/>
                </a:solidFill>
                <a:latin typeface="Consolas" panose="020B0609020204030204" pitchFamily="49" charset="0"/>
              </a:rPr>
              <a:t>/* If data is available on serial port */</a:t>
            </a:r>
            <a:r>
              <a:rPr lang="en-GB" dirty="0">
                <a:latin typeface="Consolas" panose="020B0609020204030204" pitchFamily="49" charset="0"/>
              </a:rPr>
              <a:t>  </a:t>
            </a:r>
            <a:endParaRPr lang="en-GB" dirty="0">
              <a:solidFill>
                <a:srgbClr val="5C5C5C"/>
              </a:solidFill>
              <a:latin typeface="Consolas" panose="020B0609020204030204" pitchFamily="49" charset="0"/>
            </a:endParaRPr>
          </a:p>
          <a:p>
            <a:r>
              <a:rPr lang="en-GB" dirty="0">
                <a:latin typeface="Consolas" panose="020B0609020204030204" pitchFamily="49" charset="0"/>
              </a:rPr>
              <a:t>  {  </a:t>
            </a:r>
            <a:endParaRPr lang="en-GB" dirty="0">
              <a:solidFill>
                <a:srgbClr val="5C5C5C"/>
              </a:solidFill>
              <a:latin typeface="Consolas" panose="020B0609020204030204" pitchFamily="49" charset="0"/>
            </a:endParaRPr>
          </a:p>
          <a:p>
            <a:r>
              <a:rPr lang="en-GB" dirty="0">
                <a:latin typeface="Consolas" panose="020B0609020204030204" pitchFamily="49" charset="0"/>
              </a:rPr>
              <a:t>    Serial.print(</a:t>
            </a:r>
            <a:r>
              <a:rPr lang="en-GB" b="1" dirty="0">
                <a:solidFill>
                  <a:srgbClr val="2E8B57"/>
                </a:solidFill>
                <a:latin typeface="Consolas" panose="020B0609020204030204" pitchFamily="49" charset="0"/>
              </a:rPr>
              <a:t>char</a:t>
            </a:r>
            <a:r>
              <a:rPr lang="en-GB" dirty="0">
                <a:latin typeface="Consolas" panose="020B0609020204030204" pitchFamily="49" charset="0"/>
              </a:rPr>
              <a:t>(Serial.read()));  </a:t>
            </a:r>
            <a:r>
              <a:rPr lang="en-GB" dirty="0">
                <a:solidFill>
                  <a:srgbClr val="008200"/>
                </a:solidFill>
                <a:latin typeface="Consolas" panose="020B0609020204030204" pitchFamily="49" charset="0"/>
              </a:rPr>
              <a:t>/* Print character received on to the serial monitor */</a:t>
            </a:r>
            <a:r>
              <a:rPr lang="en-GB" dirty="0">
                <a:latin typeface="Consolas" panose="020B0609020204030204" pitchFamily="49" charset="0"/>
              </a:rPr>
              <a:t>  </a:t>
            </a:r>
            <a:endParaRPr lang="en-GB" dirty="0">
              <a:solidFill>
                <a:srgbClr val="5C5C5C"/>
              </a:solidFill>
              <a:latin typeface="Consolas" panose="020B0609020204030204" pitchFamily="49" charset="0"/>
            </a:endParaRPr>
          </a:p>
          <a:p>
            <a:r>
              <a:rPr lang="en-GB" dirty="0">
                <a:latin typeface="Consolas" panose="020B0609020204030204" pitchFamily="49" charset="0"/>
              </a:rPr>
              <a:t>  }  </a:t>
            </a:r>
            <a:endParaRPr lang="en-GB" dirty="0">
              <a:solidFill>
                <a:srgbClr val="5C5C5C"/>
              </a:solidFill>
              <a:latin typeface="Consolas" panose="020B0609020204030204" pitchFamily="49" charset="0"/>
            </a:endParaRPr>
          </a:p>
          <a:p>
            <a:r>
              <a:rPr lang="en-GB" dirty="0">
                <a:latin typeface="Consolas" panose="020B0609020204030204" pitchFamily="49" charset="0"/>
              </a:rPr>
              <a:t>}  </a:t>
            </a:r>
            <a:endParaRPr lang="en-GB" dirty="0">
              <a:solidFill>
                <a:srgbClr val="5C5C5C"/>
              </a:solidFill>
              <a:latin typeface="Consolas" panose="020B0609020204030204" pitchFamily="49" charset="0"/>
            </a:endParaRPr>
          </a:p>
        </p:txBody>
      </p:sp>
    </p:spTree>
    <p:extLst>
      <p:ext uri="{BB962C8B-B14F-4D97-AF65-F5344CB8AC3E}">
        <p14:creationId xmlns:p14="http://schemas.microsoft.com/office/powerpoint/2010/main" val="36475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Li-Fi using Infrared - Code</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sp>
        <p:nvSpPr>
          <p:cNvPr id="7" name="TextBox 6">
            <a:extLst>
              <a:ext uri="{FF2B5EF4-FFF2-40B4-BE49-F238E27FC236}">
                <a16:creationId xmlns:a16="http://schemas.microsoft.com/office/drawing/2014/main" id="{EEE30994-87C4-4C5F-9EE1-9AED8F375E02}"/>
              </a:ext>
            </a:extLst>
          </p:cNvPr>
          <p:cNvSpPr txBox="1"/>
          <p:nvPr/>
        </p:nvSpPr>
        <p:spPr>
          <a:xfrm>
            <a:off x="198332" y="1226274"/>
            <a:ext cx="4870174" cy="400110"/>
          </a:xfrm>
          <a:prstGeom prst="rect">
            <a:avLst/>
          </a:prstGeom>
          <a:noFill/>
        </p:spPr>
        <p:txBody>
          <a:bodyPr wrap="square" rtlCol="0">
            <a:spAutoFit/>
          </a:bodyPr>
          <a:lstStyle/>
          <a:p>
            <a:pPr marL="285747" indent="-285747">
              <a:buFont typeface="Arial" panose="020B0604020202020204" pitchFamily="34" charset="0"/>
              <a:buChar char="•"/>
            </a:pPr>
            <a:r>
              <a:rPr lang="en-US" sz="2000" dirty="0"/>
              <a:t>The code for the receiver side:</a:t>
            </a:r>
          </a:p>
        </p:txBody>
      </p:sp>
      <p:sp>
        <p:nvSpPr>
          <p:cNvPr id="2" name="Rectangle 1">
            <a:extLst>
              <a:ext uri="{FF2B5EF4-FFF2-40B4-BE49-F238E27FC236}">
                <a16:creationId xmlns:a16="http://schemas.microsoft.com/office/drawing/2014/main" id="{8C37AC65-19C8-4606-B8ED-7D72D7BD7061}"/>
              </a:ext>
            </a:extLst>
          </p:cNvPr>
          <p:cNvSpPr/>
          <p:nvPr/>
        </p:nvSpPr>
        <p:spPr>
          <a:xfrm>
            <a:off x="198331" y="1744625"/>
            <a:ext cx="9739995" cy="3093154"/>
          </a:xfrm>
          <a:prstGeom prst="rect">
            <a:avLst/>
          </a:prstGeom>
        </p:spPr>
        <p:txBody>
          <a:bodyPr wrap="square">
            <a:spAutoFit/>
          </a:bodyPr>
          <a:lstStyle/>
          <a:p>
            <a:r>
              <a:rPr lang="en-GB" dirty="0">
                <a:solidFill>
                  <a:srgbClr val="808080"/>
                </a:solidFill>
                <a:latin typeface="Consolas" panose="020B0609020204030204" pitchFamily="49" charset="0"/>
              </a:rPr>
              <a:t>#define cr_pin 9</a:t>
            </a:r>
            <a:r>
              <a:rPr lang="en-GB" dirty="0">
                <a:latin typeface="Consolas" panose="020B0609020204030204" pitchFamily="49" charset="0"/>
              </a:rPr>
              <a:t>  </a:t>
            </a:r>
            <a:endParaRPr lang="en-GB" dirty="0">
              <a:solidFill>
                <a:srgbClr val="5C5C5C"/>
              </a:solidFill>
              <a:latin typeface="Consolas" panose="020B0609020204030204" pitchFamily="49" charset="0"/>
            </a:endParaRPr>
          </a:p>
          <a:p>
            <a:r>
              <a:rPr lang="en-GB" b="1" dirty="0">
                <a:solidFill>
                  <a:srgbClr val="006699"/>
                </a:solidFill>
                <a:latin typeface="Consolas" panose="020B0609020204030204" pitchFamily="49" charset="0"/>
              </a:rPr>
              <a:t>void</a:t>
            </a:r>
            <a:r>
              <a:rPr lang="en-GB" dirty="0">
                <a:latin typeface="Consolas" panose="020B0609020204030204" pitchFamily="49" charset="0"/>
              </a:rPr>
              <a:t> setup() {  </a:t>
            </a:r>
            <a:endParaRPr lang="en-GB" dirty="0">
              <a:solidFill>
                <a:srgbClr val="5C5C5C"/>
              </a:solidFill>
              <a:latin typeface="Consolas" panose="020B0609020204030204" pitchFamily="49" charset="0"/>
            </a:endParaRPr>
          </a:p>
          <a:p>
            <a:r>
              <a:rPr lang="en-GB" dirty="0">
                <a:latin typeface="Consolas" panose="020B0609020204030204" pitchFamily="49" charset="0"/>
              </a:rPr>
              <a:t> Serial.begin(1200);    </a:t>
            </a:r>
            <a:r>
              <a:rPr lang="en-GB" dirty="0">
                <a:solidFill>
                  <a:srgbClr val="008200"/>
                </a:solidFill>
                <a:latin typeface="Consolas" panose="020B0609020204030204" pitchFamily="49" charset="0"/>
              </a:rPr>
              <a:t>/* Define baud rate for serial communication */</a:t>
            </a:r>
            <a:r>
              <a:rPr lang="en-GB" dirty="0">
                <a:latin typeface="Consolas" panose="020B0609020204030204" pitchFamily="49" charset="0"/>
              </a:rPr>
              <a:t>  </a:t>
            </a:r>
            <a:endParaRPr lang="en-GB" dirty="0">
              <a:solidFill>
                <a:srgbClr val="5C5C5C"/>
              </a:solidFill>
              <a:latin typeface="Consolas" panose="020B0609020204030204" pitchFamily="49" charset="0"/>
            </a:endParaRPr>
          </a:p>
          <a:p>
            <a:r>
              <a:rPr lang="en-GB" dirty="0">
                <a:latin typeface="Consolas" panose="020B0609020204030204" pitchFamily="49" charset="0"/>
              </a:rPr>
              <a:t> tone(cr_pin, 38000);   </a:t>
            </a:r>
            <a:r>
              <a:rPr lang="en-GB" dirty="0">
                <a:solidFill>
                  <a:srgbClr val="008200"/>
                </a:solidFill>
                <a:latin typeface="Consolas" panose="020B0609020204030204" pitchFamily="49" charset="0"/>
              </a:rPr>
              <a:t>/* For modulation at 38kHz */</a:t>
            </a:r>
            <a:r>
              <a:rPr lang="en-GB" dirty="0">
                <a:latin typeface="Consolas" panose="020B0609020204030204" pitchFamily="49" charset="0"/>
              </a:rPr>
              <a:t>  </a:t>
            </a:r>
            <a:endParaRPr lang="en-GB" dirty="0">
              <a:solidFill>
                <a:srgbClr val="5C5C5C"/>
              </a:solidFill>
              <a:latin typeface="Consolas" panose="020B0609020204030204" pitchFamily="49" charset="0"/>
            </a:endParaRPr>
          </a:p>
          <a:p>
            <a:r>
              <a:rPr lang="en-GB" dirty="0">
                <a:latin typeface="Consolas" panose="020B0609020204030204" pitchFamily="49" charset="0"/>
              </a:rPr>
              <a:t>}  </a:t>
            </a:r>
            <a:endParaRPr lang="en-GB" dirty="0">
              <a:solidFill>
                <a:srgbClr val="5C5C5C"/>
              </a:solidFill>
              <a:latin typeface="Consolas" panose="020B0609020204030204" pitchFamily="49" charset="0"/>
            </a:endParaRPr>
          </a:p>
          <a:p>
            <a:r>
              <a:rPr lang="en-GB" b="1" dirty="0">
                <a:solidFill>
                  <a:srgbClr val="006699"/>
                </a:solidFill>
                <a:latin typeface="Consolas" panose="020B0609020204030204" pitchFamily="49" charset="0"/>
              </a:rPr>
              <a:t>void</a:t>
            </a:r>
            <a:r>
              <a:rPr lang="en-GB" dirty="0">
                <a:latin typeface="Consolas" panose="020B0609020204030204" pitchFamily="49" charset="0"/>
              </a:rPr>
              <a:t> loop() {  </a:t>
            </a:r>
            <a:endParaRPr lang="en-GB" dirty="0">
              <a:solidFill>
                <a:srgbClr val="5C5C5C"/>
              </a:solidFill>
              <a:latin typeface="Consolas" panose="020B0609020204030204" pitchFamily="49" charset="0"/>
            </a:endParaRPr>
          </a:p>
          <a:p>
            <a:r>
              <a:rPr lang="en-GB" dirty="0">
                <a:latin typeface="Consolas" panose="020B0609020204030204" pitchFamily="49" charset="0"/>
              </a:rPr>
              <a:t> String incomingByte;  </a:t>
            </a:r>
            <a:endParaRPr lang="en-GB" dirty="0">
              <a:solidFill>
                <a:srgbClr val="5C5C5C"/>
              </a:solidFill>
              <a:latin typeface="Consolas" panose="020B0609020204030204" pitchFamily="49" charset="0"/>
            </a:endParaRPr>
          </a:p>
          <a:p>
            <a:r>
              <a:rPr lang="en-GB" dirty="0">
                <a:latin typeface="Consolas" panose="020B0609020204030204" pitchFamily="49" charset="0"/>
              </a:rPr>
              <a:t> incomingByte = Serial.readString();  </a:t>
            </a:r>
            <a:endParaRPr lang="en-GB" dirty="0">
              <a:solidFill>
                <a:srgbClr val="5C5C5C"/>
              </a:solidFill>
              <a:latin typeface="Consolas" panose="020B0609020204030204" pitchFamily="49" charset="0"/>
            </a:endParaRPr>
          </a:p>
          <a:p>
            <a:r>
              <a:rPr lang="en-GB" dirty="0">
                <a:latin typeface="Consolas" panose="020B0609020204030204" pitchFamily="49" charset="0"/>
              </a:rPr>
              <a:t> </a:t>
            </a:r>
            <a:r>
              <a:rPr lang="en-GB" b="1" dirty="0">
                <a:solidFill>
                  <a:srgbClr val="006699"/>
                </a:solidFill>
                <a:latin typeface="Consolas" panose="020B0609020204030204" pitchFamily="49" charset="0"/>
              </a:rPr>
              <a:t>if</a:t>
            </a:r>
            <a:r>
              <a:rPr lang="en-GB" dirty="0">
                <a:latin typeface="Consolas" panose="020B0609020204030204" pitchFamily="49" charset="0"/>
              </a:rPr>
              <a:t> (incomingByte != -1) {  </a:t>
            </a:r>
            <a:endParaRPr lang="en-GB" dirty="0">
              <a:solidFill>
                <a:srgbClr val="5C5C5C"/>
              </a:solidFill>
              <a:latin typeface="Consolas" panose="020B0609020204030204" pitchFamily="49" charset="0"/>
            </a:endParaRPr>
          </a:p>
          <a:p>
            <a:r>
              <a:rPr lang="en-GB" dirty="0">
                <a:latin typeface="Consolas" panose="020B0609020204030204" pitchFamily="49" charset="0"/>
              </a:rPr>
              <a:t>   Serial.println(incomingByte);  </a:t>
            </a:r>
            <a:endParaRPr lang="en-GB" dirty="0">
              <a:solidFill>
                <a:srgbClr val="5C5C5C"/>
              </a:solidFill>
              <a:latin typeface="Consolas" panose="020B0609020204030204" pitchFamily="49" charset="0"/>
            </a:endParaRPr>
          </a:p>
          <a:p>
            <a:r>
              <a:rPr lang="en-GB" dirty="0">
                <a:latin typeface="Consolas" panose="020B0609020204030204" pitchFamily="49" charset="0"/>
              </a:rPr>
              <a:t> }  </a:t>
            </a:r>
            <a:endParaRPr lang="en-GB" dirty="0">
              <a:solidFill>
                <a:srgbClr val="5C5C5C"/>
              </a:solidFill>
              <a:latin typeface="Consolas" panose="020B0609020204030204" pitchFamily="49" charset="0"/>
            </a:endParaRPr>
          </a:p>
          <a:p>
            <a:r>
              <a:rPr lang="en-GB" dirty="0">
                <a:latin typeface="Consolas" panose="020B0609020204030204" pitchFamily="49" charset="0"/>
              </a:rPr>
              <a:t> </a:t>
            </a:r>
            <a:r>
              <a:rPr lang="en-GB" dirty="0">
                <a:solidFill>
                  <a:srgbClr val="008200"/>
                </a:solidFill>
                <a:latin typeface="Consolas" panose="020B0609020204030204" pitchFamily="49" charset="0"/>
              </a:rPr>
              <a:t>//delay(1000);</a:t>
            </a:r>
            <a:r>
              <a:rPr lang="en-GB" dirty="0">
                <a:latin typeface="Consolas" panose="020B0609020204030204" pitchFamily="49" charset="0"/>
              </a:rPr>
              <a:t>  </a:t>
            </a:r>
            <a:endParaRPr lang="en-GB" dirty="0">
              <a:solidFill>
                <a:srgbClr val="5C5C5C"/>
              </a:solidFill>
              <a:latin typeface="Consolas" panose="020B0609020204030204" pitchFamily="49" charset="0"/>
            </a:endParaRPr>
          </a:p>
          <a:p>
            <a:r>
              <a:rPr lang="en-GB" dirty="0">
                <a:latin typeface="Consolas" panose="020B0609020204030204" pitchFamily="49" charset="0"/>
              </a:rPr>
              <a:t>}  </a:t>
            </a:r>
            <a:endParaRPr lang="en-GB" dirty="0">
              <a:solidFill>
                <a:srgbClr val="5C5C5C"/>
              </a:solidFill>
              <a:latin typeface="Consolas" panose="020B0609020204030204" pitchFamily="49" charset="0"/>
            </a:endParaRPr>
          </a:p>
        </p:txBody>
      </p:sp>
    </p:spTree>
    <p:extLst>
      <p:ext uri="{BB962C8B-B14F-4D97-AF65-F5344CB8AC3E}">
        <p14:creationId xmlns:p14="http://schemas.microsoft.com/office/powerpoint/2010/main" val="3780869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Fun Fact</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sp>
        <p:nvSpPr>
          <p:cNvPr id="12" name="TextBox 11">
            <a:extLst>
              <a:ext uri="{FF2B5EF4-FFF2-40B4-BE49-F238E27FC236}">
                <a16:creationId xmlns:a16="http://schemas.microsoft.com/office/drawing/2014/main" id="{4B55D462-B2FD-4855-88BE-B2518C6D94E2}"/>
              </a:ext>
            </a:extLst>
          </p:cNvPr>
          <p:cNvSpPr txBox="1"/>
          <p:nvPr/>
        </p:nvSpPr>
        <p:spPr>
          <a:xfrm>
            <a:off x="198332" y="1226274"/>
            <a:ext cx="4870174" cy="1246495"/>
          </a:xfrm>
          <a:prstGeom prst="rect">
            <a:avLst/>
          </a:prstGeom>
          <a:noFill/>
        </p:spPr>
        <p:txBody>
          <a:bodyPr wrap="square" rtlCol="0">
            <a:spAutoFit/>
          </a:bodyPr>
          <a:lstStyle/>
          <a:p>
            <a:pPr marL="285747" indent="-285747">
              <a:buFont typeface="Arial" panose="020B0604020202020204" pitchFamily="34" charset="0"/>
              <a:buChar char="•"/>
            </a:pPr>
            <a:endParaRPr lang="en-US" sz="2000" dirty="0"/>
          </a:p>
          <a:p>
            <a:pPr marL="342896" indent="-342896">
              <a:buFontTx/>
              <a:buChar char="-"/>
            </a:pPr>
            <a:endParaRPr lang="en-US" sz="2000" dirty="0"/>
          </a:p>
          <a:p>
            <a:pPr marL="285747" indent="-285747">
              <a:buFont typeface="Arial" panose="020B0604020202020204" pitchFamily="34" charset="0"/>
              <a:buChar char="•"/>
            </a:pPr>
            <a:endParaRPr lang="en-US" sz="2000" dirty="0"/>
          </a:p>
          <a:p>
            <a:pPr marL="285747" indent="-285747">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C7EF6CFC-E4B2-4CDD-A4D0-C85F514BE8BD}"/>
              </a:ext>
            </a:extLst>
          </p:cNvPr>
          <p:cNvSpPr txBox="1"/>
          <p:nvPr/>
        </p:nvSpPr>
        <p:spPr>
          <a:xfrm>
            <a:off x="557561" y="1371600"/>
            <a:ext cx="4742195"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Our eyes cannot see the Infrared Light, but digital cameras surely can. A smartphone's camera is indeed sensitive to IR radiation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Majority of iPhone's main camera cannot see infrared light, because Apple added a filter over the lens that blocks out infrared light, so the infrared light cannot be seen on the screen.</a:t>
            </a:r>
          </a:p>
        </p:txBody>
      </p:sp>
      <p:pic>
        <p:nvPicPr>
          <p:cNvPr id="4" name="Picture 3">
            <a:extLst>
              <a:ext uri="{FF2B5EF4-FFF2-40B4-BE49-F238E27FC236}">
                <a16:creationId xmlns:a16="http://schemas.microsoft.com/office/drawing/2014/main" id="{BC7E5E3F-7E7D-42C9-B047-2206B575E4F4}"/>
              </a:ext>
            </a:extLst>
          </p:cNvPr>
          <p:cNvPicPr>
            <a:picLocks noChangeAspect="1"/>
          </p:cNvPicPr>
          <p:nvPr/>
        </p:nvPicPr>
        <p:blipFill rotWithShape="1">
          <a:blip r:embed="rId2">
            <a:extLst>
              <a:ext uri="{28A0092B-C50C-407E-A947-70E740481C1C}">
                <a14:useLocalDpi xmlns:a14="http://schemas.microsoft.com/office/drawing/2010/main" val="0"/>
              </a:ext>
            </a:extLst>
          </a:blip>
          <a:srcRect t="20910" b="27094"/>
          <a:stretch/>
        </p:blipFill>
        <p:spPr>
          <a:xfrm>
            <a:off x="7560528" y="1226274"/>
            <a:ext cx="4073912" cy="4589563"/>
          </a:xfrm>
          <a:prstGeom prst="rect">
            <a:avLst/>
          </a:prstGeom>
        </p:spPr>
      </p:pic>
      <p:sp>
        <p:nvSpPr>
          <p:cNvPr id="13" name="Rectangle 12">
            <a:extLst>
              <a:ext uri="{FF2B5EF4-FFF2-40B4-BE49-F238E27FC236}">
                <a16:creationId xmlns:a16="http://schemas.microsoft.com/office/drawing/2014/main" id="{5C64008E-CED9-4A43-85E8-0ACB7461E972}"/>
              </a:ext>
            </a:extLst>
          </p:cNvPr>
          <p:cNvSpPr/>
          <p:nvPr/>
        </p:nvSpPr>
        <p:spPr>
          <a:xfrm>
            <a:off x="5299756" y="3802565"/>
            <a:ext cx="2029522" cy="10156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Infrared light is the purple light</a:t>
            </a:r>
          </a:p>
        </p:txBody>
      </p:sp>
      <p:sp>
        <p:nvSpPr>
          <p:cNvPr id="3" name="Arrow: Right 2">
            <a:extLst>
              <a:ext uri="{FF2B5EF4-FFF2-40B4-BE49-F238E27FC236}">
                <a16:creationId xmlns:a16="http://schemas.microsoft.com/office/drawing/2014/main" id="{D7A5749E-F134-4D97-8D63-AAFE3BBC2330}"/>
              </a:ext>
            </a:extLst>
          </p:cNvPr>
          <p:cNvSpPr/>
          <p:nvPr/>
        </p:nvSpPr>
        <p:spPr>
          <a:xfrm>
            <a:off x="7329278" y="4148813"/>
            <a:ext cx="1868038" cy="3231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8108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p:nvPr/>
        </p:nvSpPr>
        <p:spPr>
          <a:xfrm>
            <a:off x="1981200" y="239627"/>
            <a:ext cx="8229600" cy="857200"/>
          </a:xfrm>
          <a:prstGeom prst="rect">
            <a:avLst/>
          </a:prstGeom>
          <a:noFill/>
          <a:ln>
            <a:noFill/>
          </a:ln>
        </p:spPr>
        <p:txBody>
          <a:bodyPr spcFirstLastPara="1" wrap="square" lIns="91412" tIns="91412" rIns="91412" bIns="91412" anchor="ctr" anchorCtr="0">
            <a:noAutofit/>
          </a:bodyPr>
          <a:lstStyle/>
          <a:p>
            <a:pPr algn="ctr">
              <a:buClr>
                <a:srgbClr val="FFFFFF"/>
              </a:buClr>
              <a:buSzPts val="3300"/>
            </a:pPr>
            <a:r>
              <a:rPr lang="en" sz="4000" b="1" dirty="0">
                <a:solidFill>
                  <a:schemeClr val="dk1"/>
                </a:solidFill>
                <a:effectLst>
                  <a:outerShdw blurRad="38100" dist="38100" dir="2700000" algn="tl">
                    <a:srgbClr val="000000">
                      <a:alpha val="43137"/>
                    </a:srgbClr>
                  </a:outerShdw>
                </a:effectLst>
              </a:rPr>
              <a:t>About the Assembly</a:t>
            </a:r>
            <a:endParaRPr sz="4000" b="1" dirty="0">
              <a:solidFill>
                <a:schemeClr val="dk1"/>
              </a:solidFill>
              <a:effectLst>
                <a:outerShdw blurRad="38100" dist="38100" dir="2700000" algn="tl">
                  <a:srgbClr val="000000">
                    <a:alpha val="43137"/>
                  </a:srgbClr>
                </a:outerShdw>
              </a:effectLst>
            </a:endParaRPr>
          </a:p>
        </p:txBody>
      </p:sp>
      <p:sp>
        <p:nvSpPr>
          <p:cNvPr id="140" name="Google Shape;140;p27"/>
          <p:cNvSpPr/>
          <p:nvPr/>
        </p:nvSpPr>
        <p:spPr>
          <a:xfrm>
            <a:off x="1014413" y="1143649"/>
            <a:ext cx="10163200" cy="3950400"/>
          </a:xfrm>
          <a:prstGeom prst="rect">
            <a:avLst/>
          </a:prstGeom>
          <a:noFill/>
          <a:ln>
            <a:noFill/>
          </a:ln>
        </p:spPr>
        <p:txBody>
          <a:bodyPr spcFirstLastPara="1" wrap="square" lIns="91412" tIns="45698" rIns="91412" bIns="45698" anchor="t" anchorCtr="0">
            <a:noAutofit/>
          </a:bodyPr>
          <a:lstStyle/>
          <a:p>
            <a:pPr marL="609421" indent="-473997">
              <a:lnSpc>
                <a:spcPct val="150000"/>
              </a:lnSpc>
              <a:buSzPts val="2000"/>
              <a:buChar char="●"/>
            </a:pPr>
            <a:r>
              <a:rPr lang="en" sz="2700" dirty="0"/>
              <a:t>A smart lab based out of In5 since Dec 2014</a:t>
            </a:r>
            <a:endParaRPr sz="2700" dirty="0"/>
          </a:p>
          <a:p>
            <a:pPr marL="609421" indent="-473997">
              <a:lnSpc>
                <a:spcPct val="150000"/>
              </a:lnSpc>
              <a:buSzPts val="2000"/>
              <a:buChar char="●"/>
            </a:pPr>
            <a:r>
              <a:rPr lang="en" sz="2700" dirty="0"/>
              <a:t>Over 250 free workshops done </a:t>
            </a:r>
            <a:endParaRPr sz="2700" dirty="0"/>
          </a:p>
          <a:p>
            <a:pPr marL="609421" indent="-473997">
              <a:lnSpc>
                <a:spcPct val="150000"/>
              </a:lnSpc>
              <a:buSzPts val="2000"/>
              <a:buChar char="●"/>
            </a:pPr>
            <a:r>
              <a:rPr lang="en" sz="2700" dirty="0"/>
              <a:t>ASSEMBLY: HACK - Embedded systems, iOT and hardware</a:t>
            </a:r>
            <a:endParaRPr sz="2700" dirty="0"/>
          </a:p>
          <a:p>
            <a:pPr marL="609421" indent="-473997">
              <a:lnSpc>
                <a:spcPct val="115000"/>
              </a:lnSpc>
              <a:buSzPts val="2000"/>
              <a:buChar char="●"/>
            </a:pPr>
            <a:r>
              <a:rPr lang="en" sz="2700" dirty="0"/>
              <a:t>ASSEMBLY: CODE - Software projects - APIs, frameworks, apps</a:t>
            </a:r>
            <a:endParaRPr sz="2700" dirty="0"/>
          </a:p>
          <a:p>
            <a:pPr marL="609421" indent="-473997">
              <a:lnSpc>
                <a:spcPct val="150000"/>
              </a:lnSpc>
              <a:buSzPts val="2000"/>
              <a:buChar char="●"/>
            </a:pPr>
            <a:r>
              <a:rPr lang="en" sz="2700" dirty="0"/>
              <a:t>Age range: 16-60 - students, professionals, entrepreneurs</a:t>
            </a:r>
            <a:endParaRPr sz="2700" dirty="0"/>
          </a:p>
          <a:p>
            <a:pPr marL="609421" indent="-473997">
              <a:lnSpc>
                <a:spcPct val="150000"/>
              </a:lnSpc>
              <a:buSzPts val="2000"/>
              <a:buChar char="●"/>
            </a:pPr>
            <a:r>
              <a:rPr lang="en" sz="2700" dirty="0"/>
              <a:t>Focus on smart technology and practical applications</a:t>
            </a:r>
            <a:endParaRPr sz="2700" dirty="0"/>
          </a:p>
          <a:p>
            <a:pPr marL="609421" indent="-473997">
              <a:lnSpc>
                <a:spcPct val="150000"/>
              </a:lnSpc>
              <a:buSzPts val="2000"/>
              <a:buChar char="●"/>
            </a:pPr>
            <a:r>
              <a:rPr lang="en" sz="2700" dirty="0"/>
              <a:t>Forum: members.theassembly.ae</a:t>
            </a:r>
            <a:endParaRPr sz="27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05459" y="3036350"/>
            <a:ext cx="5981084" cy="1200325"/>
          </a:xfrm>
          <a:prstGeom prst="rect">
            <a:avLst/>
          </a:prstGeom>
          <a:noFill/>
        </p:spPr>
        <p:txBody>
          <a:bodyPr wrap="none" lIns="91420" tIns="45718" rIns="91420" bIns="45718">
            <a:spAutoFit/>
          </a:bodyPr>
          <a:lstStyle/>
          <a:p>
            <a:pPr algn="ctr"/>
            <a:r>
              <a:rPr lang="en-US" sz="7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2866928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p:nvPr/>
        </p:nvSpPr>
        <p:spPr>
          <a:xfrm>
            <a:off x="2317200" y="989193"/>
            <a:ext cx="8229600" cy="857200"/>
          </a:xfrm>
          <a:prstGeom prst="rect">
            <a:avLst/>
          </a:prstGeom>
          <a:noFill/>
          <a:ln>
            <a:noFill/>
          </a:ln>
        </p:spPr>
        <p:txBody>
          <a:bodyPr spcFirstLastPara="1" wrap="square" lIns="91412" tIns="91412" rIns="91412" bIns="91412" anchor="ctr" anchorCtr="0">
            <a:noAutofit/>
          </a:bodyPr>
          <a:lstStyle/>
          <a:p>
            <a:pPr algn="ctr">
              <a:buClr>
                <a:srgbClr val="FFFFFF"/>
              </a:buClr>
              <a:buSzPts val="3300"/>
            </a:pPr>
            <a:r>
              <a:rPr lang="en" sz="3200" b="1">
                <a:solidFill>
                  <a:schemeClr val="dk1"/>
                </a:solidFill>
                <a:latin typeface="Avenir"/>
                <a:ea typeface="Avenir"/>
                <a:cs typeface="Avenir"/>
                <a:sym typeface="Avenir"/>
              </a:rPr>
              <a:t>TAG US ON OUR SOCIAL MEDIA</a:t>
            </a:r>
            <a:endParaRPr sz="3200" b="1" dirty="0">
              <a:solidFill>
                <a:schemeClr val="dk1"/>
              </a:solidFill>
              <a:latin typeface="Avenir"/>
              <a:ea typeface="Avenir"/>
              <a:cs typeface="Avenir"/>
              <a:sym typeface="Avenir"/>
            </a:endParaRPr>
          </a:p>
        </p:txBody>
      </p:sp>
      <p:grpSp>
        <p:nvGrpSpPr>
          <p:cNvPr id="147" name="Google Shape;147;p28"/>
          <p:cNvGrpSpPr/>
          <p:nvPr/>
        </p:nvGrpSpPr>
        <p:grpSpPr>
          <a:xfrm>
            <a:off x="2317216" y="1566850"/>
            <a:ext cx="7745867" cy="3000607"/>
            <a:chOff x="1669774" y="1828793"/>
            <a:chExt cx="7885707" cy="3000606"/>
          </a:xfrm>
        </p:grpSpPr>
        <p:sp>
          <p:nvSpPr>
            <p:cNvPr id="148" name="Google Shape;148;p28"/>
            <p:cNvSpPr/>
            <p:nvPr/>
          </p:nvSpPr>
          <p:spPr>
            <a:xfrm>
              <a:off x="4313581" y="1828793"/>
              <a:ext cx="5241900" cy="3000600"/>
            </a:xfrm>
            <a:prstGeom prst="rect">
              <a:avLst/>
            </a:prstGeom>
            <a:noFill/>
            <a:ln>
              <a:noFill/>
            </a:ln>
          </p:spPr>
          <p:txBody>
            <a:bodyPr spcFirstLastPara="1" wrap="square" lIns="91433" tIns="45700" rIns="91433" bIns="45700" anchor="ctr" anchorCtr="0">
              <a:noAutofit/>
            </a:bodyPr>
            <a:lstStyle/>
            <a:p>
              <a:pPr>
                <a:lnSpc>
                  <a:spcPct val="150000"/>
                </a:lnSpc>
                <a:buClr>
                  <a:srgbClr val="000000"/>
                </a:buClr>
                <a:buSzPts val="1800"/>
              </a:pPr>
              <a:r>
                <a:rPr lang="en" sz="2400" b="1">
                  <a:solidFill>
                    <a:schemeClr val="dk1"/>
                  </a:solidFill>
                  <a:latin typeface="Avenir"/>
                  <a:ea typeface="Avenir"/>
                  <a:cs typeface="Avenir"/>
                  <a:sym typeface="Avenir"/>
                </a:rPr>
                <a:t>The Assembly (@MakeSmartThings)</a:t>
              </a:r>
              <a:endParaRPr sz="2400" b="1" dirty="0">
                <a:solidFill>
                  <a:schemeClr val="dk1"/>
                </a:solidFill>
                <a:latin typeface="Avenir"/>
                <a:ea typeface="Avenir"/>
                <a:cs typeface="Avenir"/>
                <a:sym typeface="Avenir"/>
              </a:endParaRPr>
            </a:p>
            <a:p>
              <a:pPr>
                <a:lnSpc>
                  <a:spcPct val="150000"/>
                </a:lnSpc>
                <a:buClr>
                  <a:srgbClr val="000000"/>
                </a:buClr>
                <a:buSzPts val="1800"/>
              </a:pPr>
              <a:r>
                <a:rPr lang="en" sz="2400" b="1">
                  <a:solidFill>
                    <a:schemeClr val="dk1"/>
                  </a:solidFill>
                  <a:latin typeface="Avenir"/>
                  <a:ea typeface="Avenir"/>
                  <a:cs typeface="Avenir"/>
                  <a:sym typeface="Avenir"/>
                </a:rPr>
                <a:t>@MakeSmartThings</a:t>
              </a:r>
              <a:endParaRPr sz="2400" b="1" dirty="0">
                <a:solidFill>
                  <a:schemeClr val="dk1"/>
                </a:solidFill>
                <a:latin typeface="Avenir"/>
                <a:ea typeface="Avenir"/>
                <a:cs typeface="Avenir"/>
                <a:sym typeface="Avenir"/>
              </a:endParaRPr>
            </a:p>
            <a:p>
              <a:pPr>
                <a:lnSpc>
                  <a:spcPct val="150000"/>
                </a:lnSpc>
                <a:buClr>
                  <a:srgbClr val="000000"/>
                </a:buClr>
                <a:buSzPts val="1800"/>
              </a:pPr>
              <a:r>
                <a:rPr lang="en" sz="2400" b="1">
                  <a:solidFill>
                    <a:schemeClr val="dk1"/>
                  </a:solidFill>
                  <a:latin typeface="Avenir"/>
                  <a:ea typeface="Avenir"/>
                  <a:cs typeface="Avenir"/>
                  <a:sym typeface="Avenir"/>
                </a:rPr>
                <a:t>@MakeSmartThings</a:t>
              </a:r>
              <a:endParaRPr sz="2400" b="1" dirty="0">
                <a:solidFill>
                  <a:schemeClr val="dk1"/>
                </a:solidFill>
                <a:latin typeface="Avenir"/>
                <a:ea typeface="Avenir"/>
                <a:cs typeface="Avenir"/>
                <a:sym typeface="Avenir"/>
              </a:endParaRPr>
            </a:p>
            <a:p>
              <a:pPr>
                <a:lnSpc>
                  <a:spcPct val="150000"/>
                </a:lnSpc>
                <a:buClr>
                  <a:srgbClr val="000000"/>
                </a:buClr>
                <a:buSzPts val="1800"/>
              </a:pPr>
              <a:r>
                <a:rPr lang="en" sz="2400" b="1">
                  <a:solidFill>
                    <a:schemeClr val="dk1"/>
                  </a:solidFill>
                  <a:latin typeface="Avenir"/>
                  <a:ea typeface="Avenir"/>
                  <a:cs typeface="Avenir"/>
                  <a:sym typeface="Avenir"/>
                </a:rPr>
                <a:t>The Assembly</a:t>
              </a:r>
              <a:endParaRPr sz="2400" b="1" dirty="0">
                <a:solidFill>
                  <a:schemeClr val="dk1"/>
                </a:solidFill>
                <a:latin typeface="Avenir"/>
                <a:ea typeface="Avenir"/>
                <a:cs typeface="Avenir"/>
                <a:sym typeface="Avenir"/>
              </a:endParaRPr>
            </a:p>
          </p:txBody>
        </p:sp>
        <p:sp>
          <p:nvSpPr>
            <p:cNvPr id="149" name="Google Shape;149;p28"/>
            <p:cNvSpPr/>
            <p:nvPr/>
          </p:nvSpPr>
          <p:spPr>
            <a:xfrm>
              <a:off x="1669774" y="1828799"/>
              <a:ext cx="2556900" cy="3000600"/>
            </a:xfrm>
            <a:prstGeom prst="rect">
              <a:avLst/>
            </a:prstGeom>
            <a:noFill/>
            <a:ln>
              <a:noFill/>
            </a:ln>
          </p:spPr>
          <p:txBody>
            <a:bodyPr spcFirstLastPara="1" wrap="square" lIns="91433" tIns="45700" rIns="91433" bIns="45700" anchor="ctr" anchorCtr="0">
              <a:noAutofit/>
            </a:bodyPr>
            <a:lstStyle/>
            <a:p>
              <a:pPr algn="r">
                <a:lnSpc>
                  <a:spcPct val="150000"/>
                </a:lnSpc>
                <a:buClr>
                  <a:srgbClr val="000000"/>
                </a:buClr>
                <a:buSzPts val="1800"/>
              </a:pPr>
              <a:r>
                <a:rPr lang="en" sz="2400" b="1">
                  <a:solidFill>
                    <a:srgbClr val="4075CF"/>
                  </a:solidFill>
                  <a:latin typeface="Avenir"/>
                  <a:ea typeface="Avenir"/>
                  <a:cs typeface="Avenir"/>
                  <a:sym typeface="Avenir"/>
                </a:rPr>
                <a:t>FACEBOOK</a:t>
              </a:r>
              <a:endParaRPr dirty="0"/>
            </a:p>
            <a:p>
              <a:pPr algn="r">
                <a:lnSpc>
                  <a:spcPct val="150000"/>
                </a:lnSpc>
                <a:buClr>
                  <a:srgbClr val="000000"/>
                </a:buClr>
                <a:buSzPts val="1800"/>
              </a:pPr>
              <a:r>
                <a:rPr lang="en" sz="2400" b="1">
                  <a:solidFill>
                    <a:srgbClr val="00B0F0"/>
                  </a:solidFill>
                  <a:latin typeface="Avenir"/>
                  <a:ea typeface="Avenir"/>
                  <a:cs typeface="Avenir"/>
                  <a:sym typeface="Avenir"/>
                </a:rPr>
                <a:t>TWITTER</a:t>
              </a:r>
              <a:endParaRPr sz="2400" b="1" dirty="0">
                <a:solidFill>
                  <a:srgbClr val="00B0F0"/>
                </a:solidFill>
                <a:latin typeface="Avenir"/>
                <a:ea typeface="Avenir"/>
                <a:cs typeface="Avenir"/>
                <a:sym typeface="Avenir"/>
              </a:endParaRPr>
            </a:p>
            <a:p>
              <a:pPr algn="r">
                <a:lnSpc>
                  <a:spcPct val="150000"/>
                </a:lnSpc>
                <a:buClr>
                  <a:srgbClr val="000000"/>
                </a:buClr>
                <a:buSzPts val="1800"/>
              </a:pPr>
              <a:r>
                <a:rPr lang="en" sz="2400" b="1">
                  <a:solidFill>
                    <a:srgbClr val="C15E42"/>
                  </a:solidFill>
                  <a:latin typeface="Avenir"/>
                  <a:ea typeface="Avenir"/>
                  <a:cs typeface="Avenir"/>
                  <a:sym typeface="Avenir"/>
                </a:rPr>
                <a:t>INSTAGRAM</a:t>
              </a:r>
              <a:endParaRPr sz="2400" b="1" dirty="0">
                <a:solidFill>
                  <a:srgbClr val="C15E42"/>
                </a:solidFill>
                <a:latin typeface="Avenir"/>
                <a:ea typeface="Avenir"/>
                <a:cs typeface="Avenir"/>
                <a:sym typeface="Avenir"/>
              </a:endParaRPr>
            </a:p>
            <a:p>
              <a:pPr algn="r">
                <a:lnSpc>
                  <a:spcPct val="150000"/>
                </a:lnSpc>
                <a:buClr>
                  <a:srgbClr val="000000"/>
                </a:buClr>
                <a:buSzPts val="1800"/>
              </a:pPr>
              <a:r>
                <a:rPr lang="en" sz="2400" b="1">
                  <a:solidFill>
                    <a:srgbClr val="FF0000"/>
                  </a:solidFill>
                  <a:latin typeface="Avenir"/>
                  <a:ea typeface="Avenir"/>
                  <a:cs typeface="Avenir"/>
                  <a:sym typeface="Avenir"/>
                </a:rPr>
                <a:t>YOUTUBE</a:t>
              </a:r>
              <a:endParaRPr sz="2400" b="1" dirty="0">
                <a:solidFill>
                  <a:srgbClr val="FF0000"/>
                </a:solidFill>
                <a:latin typeface="Avenir"/>
                <a:ea typeface="Avenir"/>
                <a:cs typeface="Avenir"/>
                <a:sym typeface="Aveni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1" name="Google Shape;161;p30"/>
          <p:cNvSpPr/>
          <p:nvPr/>
        </p:nvSpPr>
        <p:spPr>
          <a:xfrm>
            <a:off x="-973393" y="1432055"/>
            <a:ext cx="11785330" cy="578697"/>
          </a:xfrm>
          <a:prstGeom prst="rect">
            <a:avLst/>
          </a:prstGeom>
          <a:noFill/>
          <a:ln>
            <a:noFill/>
          </a:ln>
        </p:spPr>
        <p:txBody>
          <a:bodyPr spcFirstLastPara="1" wrap="square" lIns="121868" tIns="60917" rIns="121868" bIns="60917" anchor="t" anchorCtr="0">
            <a:noAutofit/>
          </a:bodyPr>
          <a:lstStyle/>
          <a:p>
            <a:r>
              <a:rPr lang="en" sz="2700" dirty="0">
                <a:ea typeface="Calibri"/>
                <a:cs typeface="Calibri"/>
                <a:sym typeface="Calibri"/>
              </a:rPr>
              <a:t>	        </a:t>
            </a:r>
            <a:r>
              <a:rPr lang="en" sz="2700" b="1" dirty="0">
                <a:latin typeface="Calibri" panose="020F0502020204030204" pitchFamily="34" charset="0"/>
                <a:ea typeface="Calibri"/>
                <a:cs typeface="Calibri" panose="020F0502020204030204" pitchFamily="34" charset="0"/>
                <a:sym typeface="Calibri"/>
              </a:rPr>
              <a:t>TOPICS</a:t>
            </a:r>
            <a:r>
              <a:rPr lang="en" sz="2700" dirty="0">
                <a:latin typeface="Calibri" panose="020F0502020204030204" pitchFamily="34" charset="0"/>
                <a:ea typeface="Calibri"/>
                <a:cs typeface="Calibri" panose="020F0502020204030204" pitchFamily="34" charset="0"/>
                <a:sym typeface="Calibri"/>
              </a:rPr>
              <a:t>: </a:t>
            </a:r>
            <a:endParaRPr sz="3700" dirty="0">
              <a:latin typeface="Calibri" panose="020F0502020204030204" pitchFamily="34" charset="0"/>
              <a:ea typeface="Calibri"/>
              <a:cs typeface="Calibri" panose="020F0502020204030204" pitchFamily="34" charset="0"/>
              <a:sym typeface="Calibri"/>
            </a:endParaRPr>
          </a:p>
          <a:p>
            <a:r>
              <a:rPr lang="en-GB" sz="2700" dirty="0">
                <a:latin typeface="Calibri"/>
                <a:ea typeface="Calibri"/>
                <a:cs typeface="Calibri"/>
                <a:sym typeface="Calibri"/>
              </a:rPr>
              <a:t> </a:t>
            </a:r>
            <a:endParaRPr sz="2700" dirty="0">
              <a:latin typeface="Calibri"/>
              <a:ea typeface="Calibri"/>
              <a:cs typeface="Calibri"/>
              <a:sym typeface="Calibri"/>
            </a:endParaRPr>
          </a:p>
          <a:p>
            <a:r>
              <a:rPr lang="en-GB" sz="3700" dirty="0">
                <a:latin typeface="Calibri"/>
                <a:ea typeface="Calibri"/>
                <a:cs typeface="Calibri"/>
                <a:sym typeface="Calibri"/>
              </a:rPr>
              <a:t>                     </a:t>
            </a:r>
            <a:endParaRPr sz="3700" dirty="0">
              <a:latin typeface="Calibri"/>
              <a:ea typeface="Calibri"/>
              <a:cs typeface="Calibri"/>
              <a:sym typeface="Calibri"/>
            </a:endParaRPr>
          </a:p>
          <a:p>
            <a:endParaRPr sz="3700" dirty="0">
              <a:latin typeface="Calibri"/>
              <a:ea typeface="Calibri"/>
              <a:cs typeface="Calibri"/>
              <a:sym typeface="Calibri"/>
            </a:endParaRPr>
          </a:p>
          <a:p>
            <a:endParaRPr sz="3700" dirty="0">
              <a:latin typeface="Calibri"/>
              <a:ea typeface="Calibri"/>
              <a:cs typeface="Calibri"/>
              <a:sym typeface="Calibri"/>
            </a:endParaRPr>
          </a:p>
        </p:txBody>
      </p:sp>
      <p:sp>
        <p:nvSpPr>
          <p:cNvPr id="4" name="Google Shape;180;p33">
            <a:extLst>
              <a:ext uri="{FF2B5EF4-FFF2-40B4-BE49-F238E27FC236}">
                <a16:creationId xmlns:a16="http://schemas.microsoft.com/office/drawing/2014/main" id="{B399F6CC-B8CB-4F4A-B743-24C902AA7EF8}"/>
              </a:ext>
            </a:extLst>
          </p:cNvPr>
          <p:cNvSpPr txBox="1"/>
          <p:nvPr/>
        </p:nvSpPr>
        <p:spPr>
          <a:xfrm>
            <a:off x="15" y="60521"/>
            <a:ext cx="12191999" cy="738053"/>
          </a:xfrm>
          <a:prstGeom prst="rect">
            <a:avLst/>
          </a:prstGeom>
          <a:noFill/>
          <a:ln>
            <a:noFill/>
          </a:ln>
        </p:spPr>
        <p:txBody>
          <a:bodyPr spcFirstLastPara="1" wrap="square" lIns="121868" tIns="121868" rIns="121868" bIns="121868"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Overview</a:t>
            </a:r>
          </a:p>
        </p:txBody>
      </p:sp>
      <p:sp>
        <p:nvSpPr>
          <p:cNvPr id="14" name="TextBox 13">
            <a:extLst>
              <a:ext uri="{FF2B5EF4-FFF2-40B4-BE49-F238E27FC236}">
                <a16:creationId xmlns:a16="http://schemas.microsoft.com/office/drawing/2014/main" id="{7A372C17-4DBD-4338-A919-939969B55588}"/>
              </a:ext>
            </a:extLst>
          </p:cNvPr>
          <p:cNvSpPr txBox="1"/>
          <p:nvPr/>
        </p:nvSpPr>
        <p:spPr>
          <a:xfrm>
            <a:off x="678476" y="2057752"/>
            <a:ext cx="11041576" cy="4739727"/>
          </a:xfrm>
          <a:prstGeom prst="rect">
            <a:avLst/>
          </a:prstGeom>
          <a:noFill/>
        </p:spPr>
        <p:txBody>
          <a:bodyPr wrap="square" lIns="121888" tIns="60944" rIns="121888" bIns="60944" rtlCol="0">
            <a:spAutoFit/>
          </a:bodyPr>
          <a:lstStyle/>
          <a:p>
            <a:pPr marL="342900" indent="-342900">
              <a:buFont typeface="Wingdings" panose="05000000000000000000" pitchFamily="2" charset="2"/>
              <a:buChar char="v"/>
            </a:pPr>
            <a:r>
              <a:rPr lang="en-US" sz="2000" b="1" dirty="0"/>
              <a:t>Introduction To Li-Fi</a:t>
            </a:r>
          </a:p>
          <a:p>
            <a:pPr marL="342900" indent="-342900">
              <a:buFont typeface="Wingdings" panose="05000000000000000000" pitchFamily="2" charset="2"/>
              <a:buChar char="v"/>
            </a:pPr>
            <a:r>
              <a:rPr lang="en-US" sz="2000" b="1" dirty="0"/>
              <a:t>Advantages and Disadvantages of Li-Fi</a:t>
            </a:r>
          </a:p>
          <a:p>
            <a:pPr marL="342900" indent="-342900">
              <a:buFont typeface="Wingdings" panose="05000000000000000000" pitchFamily="2" charset="2"/>
              <a:buChar char="v"/>
            </a:pPr>
            <a:r>
              <a:rPr lang="en-US" sz="2000" b="1" dirty="0"/>
              <a:t>Comparison with Wi-Fi</a:t>
            </a:r>
          </a:p>
          <a:p>
            <a:pPr marL="342900" indent="-342900">
              <a:buFont typeface="Wingdings" panose="05000000000000000000" pitchFamily="2" charset="2"/>
              <a:buChar char="v"/>
            </a:pPr>
            <a:r>
              <a:rPr lang="en-US" sz="2000" b="1" dirty="0"/>
              <a:t>Future scope of Li-fi</a:t>
            </a:r>
          </a:p>
          <a:p>
            <a:pPr marL="342900" indent="-342900">
              <a:buFont typeface="Wingdings" panose="05000000000000000000" pitchFamily="2" charset="2"/>
              <a:buChar char="v"/>
            </a:pPr>
            <a:r>
              <a:rPr lang="en-US" sz="2000" b="1" dirty="0"/>
              <a:t>Dependencies</a:t>
            </a:r>
          </a:p>
          <a:p>
            <a:pPr marL="342900" indent="-342900">
              <a:buFont typeface="Wingdings" panose="05000000000000000000" pitchFamily="2" charset="2"/>
              <a:buChar char="v"/>
            </a:pPr>
            <a:r>
              <a:rPr lang="en-US" sz="2000" b="1" dirty="0"/>
              <a:t>Components</a:t>
            </a:r>
          </a:p>
          <a:p>
            <a:pPr marL="342900" indent="-342900">
              <a:buFont typeface="Wingdings" panose="05000000000000000000" pitchFamily="2" charset="2"/>
              <a:buChar char="v"/>
            </a:pPr>
            <a:r>
              <a:rPr lang="en-US" sz="2000" b="1" dirty="0"/>
              <a:t>Li-Fi using Light</a:t>
            </a:r>
          </a:p>
          <a:p>
            <a:pPr marL="342900" indent="-342900">
              <a:buFont typeface="Wingdings" panose="05000000000000000000" pitchFamily="2" charset="2"/>
              <a:buChar char="v"/>
            </a:pPr>
            <a:r>
              <a:rPr lang="en-US" sz="2000" b="1" dirty="0"/>
              <a:t>Li-Fi using Infrared</a:t>
            </a:r>
          </a:p>
          <a:p>
            <a:pPr marL="342900" indent="-342900">
              <a:buFont typeface="Wingdings" panose="05000000000000000000" pitchFamily="2" charset="2"/>
              <a:buChar char="v"/>
            </a:pPr>
            <a:r>
              <a:rPr lang="en-US" sz="2000" b="1" dirty="0"/>
              <a:t>Fun Fact</a:t>
            </a:r>
          </a:p>
          <a:p>
            <a:pPr marL="342900" indent="-342900">
              <a:buFont typeface="Wingdings" panose="05000000000000000000" pitchFamily="2" charset="2"/>
              <a:buChar char="v"/>
            </a:pPr>
            <a:endParaRPr lang="en-US" sz="2000" b="1" dirty="0"/>
          </a:p>
          <a:p>
            <a:pPr marL="342900" indent="-342900">
              <a:buFont typeface="Wingdings" panose="05000000000000000000" pitchFamily="2" charset="2"/>
              <a:buChar char="v"/>
            </a:pPr>
            <a:endParaRPr lang="en-US" sz="2000" b="1" dirty="0"/>
          </a:p>
          <a:p>
            <a:pPr marL="342900" indent="-342900">
              <a:buFont typeface="Wingdings" panose="05000000000000000000" pitchFamily="2" charset="2"/>
              <a:buChar char="v"/>
            </a:pPr>
            <a:endParaRPr lang="en-US" sz="2000" b="1" dirty="0"/>
          </a:p>
          <a:p>
            <a:pPr marL="342900" indent="-342900">
              <a:buFont typeface="Wingdings" panose="05000000000000000000" pitchFamily="2" charset="2"/>
              <a:buChar char="v"/>
            </a:pPr>
            <a:endParaRPr lang="en-US" sz="2000" b="1" dirty="0"/>
          </a:p>
          <a:p>
            <a:pPr marL="342900" indent="-342900">
              <a:buFont typeface="Wingdings" panose="05000000000000000000" pitchFamily="2" charset="2"/>
              <a:buChar char="v"/>
            </a:pPr>
            <a:endParaRPr lang="en-US" sz="2000" b="1" dirty="0"/>
          </a:p>
          <a:p>
            <a:pPr marL="342900" indent="-342900">
              <a:buFont typeface="Wingdings" panose="05000000000000000000" pitchFamily="2" charset="2"/>
              <a:buChar char="v"/>
            </a:pPr>
            <a:endParaRPr lang="en-US" sz="2000" b="1" dirty="0"/>
          </a:p>
        </p:txBody>
      </p:sp>
    </p:spTree>
    <p:extLst>
      <p:ext uri="{BB962C8B-B14F-4D97-AF65-F5344CB8AC3E}">
        <p14:creationId xmlns:p14="http://schemas.microsoft.com/office/powerpoint/2010/main" val="3848669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Introduction to Li-Fi</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sp>
        <p:nvSpPr>
          <p:cNvPr id="12" name="TextBox 11">
            <a:extLst>
              <a:ext uri="{FF2B5EF4-FFF2-40B4-BE49-F238E27FC236}">
                <a16:creationId xmlns:a16="http://schemas.microsoft.com/office/drawing/2014/main" id="{4B55D462-B2FD-4855-88BE-B2518C6D94E2}"/>
              </a:ext>
            </a:extLst>
          </p:cNvPr>
          <p:cNvSpPr txBox="1"/>
          <p:nvPr/>
        </p:nvSpPr>
        <p:spPr>
          <a:xfrm>
            <a:off x="198332" y="1226274"/>
            <a:ext cx="4870174" cy="1246495"/>
          </a:xfrm>
          <a:prstGeom prst="rect">
            <a:avLst/>
          </a:prstGeom>
          <a:noFill/>
        </p:spPr>
        <p:txBody>
          <a:bodyPr wrap="square" rtlCol="0">
            <a:spAutoFit/>
          </a:bodyPr>
          <a:lstStyle/>
          <a:p>
            <a:pPr marL="342896" indent="-342896">
              <a:buFontTx/>
              <a:buChar char="-"/>
            </a:pPr>
            <a:endParaRPr lang="en-US" sz="2000" dirty="0"/>
          </a:p>
          <a:p>
            <a:pPr marL="285747" indent="-285747">
              <a:buFont typeface="Arial" panose="020B0604020202020204" pitchFamily="34" charset="0"/>
              <a:buChar char="•"/>
            </a:pPr>
            <a:endParaRPr lang="en-US" sz="2000" dirty="0"/>
          </a:p>
          <a:p>
            <a:pPr marL="285747" indent="-285747">
              <a:buFont typeface="Arial" panose="020B0604020202020204" pitchFamily="34" charset="0"/>
              <a:buChar char="•"/>
            </a:pPr>
            <a:endParaRPr lang="en-US" sz="2000" dirty="0"/>
          </a:p>
          <a:p>
            <a:pPr marL="285747" indent="-285747">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E976FB77-8131-4712-8188-9B2531C50B4A}"/>
              </a:ext>
            </a:extLst>
          </p:cNvPr>
          <p:cNvSpPr txBox="1"/>
          <p:nvPr/>
        </p:nvSpPr>
        <p:spPr>
          <a:xfrm>
            <a:off x="446049" y="1360449"/>
            <a:ext cx="5649951"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Light Fidelity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Li-Fi is a wireless communication technology, which utilizes light to transmit data and position between devices.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Li-Fi is a light communication system that is capable of transmitting data at high speeds over the </a:t>
            </a:r>
            <a:r>
              <a:rPr lang="en-US" sz="2000" b="1" dirty="0"/>
              <a:t>visible light, ultraviolet, and infrared spectrums.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E29B8F14-F3CA-47A8-9CAA-4AAAFAD13AAB}"/>
              </a:ext>
            </a:extLst>
          </p:cNvPr>
          <p:cNvPicPr>
            <a:picLocks noChangeAspect="1"/>
          </p:cNvPicPr>
          <p:nvPr/>
        </p:nvPicPr>
        <p:blipFill rotWithShape="1">
          <a:blip r:embed="rId2"/>
          <a:srcRect l="12586" t="11187" r="3335" b="19789"/>
          <a:stretch/>
        </p:blipFill>
        <p:spPr>
          <a:xfrm>
            <a:off x="7178121" y="1174682"/>
            <a:ext cx="4652354" cy="2148381"/>
          </a:xfrm>
          <a:prstGeom prst="rect">
            <a:avLst/>
          </a:prstGeom>
        </p:spPr>
      </p:pic>
    </p:spTree>
    <p:extLst>
      <p:ext uri="{BB962C8B-B14F-4D97-AF65-F5344CB8AC3E}">
        <p14:creationId xmlns:p14="http://schemas.microsoft.com/office/powerpoint/2010/main" val="4066138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Advantages and Disadvantages of Li-Fi</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sp>
        <p:nvSpPr>
          <p:cNvPr id="12" name="TextBox 11">
            <a:extLst>
              <a:ext uri="{FF2B5EF4-FFF2-40B4-BE49-F238E27FC236}">
                <a16:creationId xmlns:a16="http://schemas.microsoft.com/office/drawing/2014/main" id="{4B55D462-B2FD-4855-88BE-B2518C6D94E2}"/>
              </a:ext>
            </a:extLst>
          </p:cNvPr>
          <p:cNvSpPr txBox="1"/>
          <p:nvPr/>
        </p:nvSpPr>
        <p:spPr>
          <a:xfrm>
            <a:off x="198332" y="1226274"/>
            <a:ext cx="4870174" cy="1246495"/>
          </a:xfrm>
          <a:prstGeom prst="rect">
            <a:avLst/>
          </a:prstGeom>
          <a:noFill/>
        </p:spPr>
        <p:txBody>
          <a:bodyPr wrap="square" rtlCol="0">
            <a:spAutoFit/>
          </a:bodyPr>
          <a:lstStyle/>
          <a:p>
            <a:pPr marL="342896" indent="-342896">
              <a:buFontTx/>
              <a:buChar char="-"/>
            </a:pPr>
            <a:endParaRPr lang="en-US" sz="2000" dirty="0"/>
          </a:p>
          <a:p>
            <a:pPr marL="285747" indent="-285747">
              <a:buFont typeface="Arial" panose="020B0604020202020204" pitchFamily="34" charset="0"/>
              <a:buChar char="•"/>
            </a:pPr>
            <a:endParaRPr lang="en-US" sz="2000" dirty="0"/>
          </a:p>
          <a:p>
            <a:pPr marL="285747" indent="-285747">
              <a:buFont typeface="Arial" panose="020B0604020202020204" pitchFamily="34" charset="0"/>
              <a:buChar char="•"/>
            </a:pPr>
            <a:endParaRPr lang="en-US" sz="2000" dirty="0"/>
          </a:p>
          <a:p>
            <a:pPr marL="285747" indent="-285747">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230A1CF7-A65E-4EB9-BA0A-9FE7092D9A91}"/>
              </a:ext>
            </a:extLst>
          </p:cNvPr>
          <p:cNvGraphicFramePr>
            <a:graphicFrameLocks noGrp="1"/>
          </p:cNvGraphicFramePr>
          <p:nvPr>
            <p:extLst>
              <p:ext uri="{D42A27DB-BD31-4B8C-83A1-F6EECF244321}">
                <p14:modId xmlns:p14="http://schemas.microsoft.com/office/powerpoint/2010/main" val="1358686265"/>
              </p:ext>
            </p:extLst>
          </p:nvPr>
        </p:nvGraphicFramePr>
        <p:xfrm>
          <a:off x="1342444" y="1578797"/>
          <a:ext cx="9507110" cy="3289610"/>
        </p:xfrm>
        <a:graphic>
          <a:graphicData uri="http://schemas.openxmlformats.org/drawingml/2006/table">
            <a:tbl>
              <a:tblPr firstRow="1" bandRow="1">
                <a:tableStyleId>{073A0DAA-6AF3-43AB-8588-CEC1D06C72B9}</a:tableStyleId>
              </a:tblPr>
              <a:tblGrid>
                <a:gridCol w="4753555">
                  <a:extLst>
                    <a:ext uri="{9D8B030D-6E8A-4147-A177-3AD203B41FA5}">
                      <a16:colId xmlns:a16="http://schemas.microsoft.com/office/drawing/2014/main" val="3968694691"/>
                    </a:ext>
                  </a:extLst>
                </a:gridCol>
                <a:gridCol w="4753555">
                  <a:extLst>
                    <a:ext uri="{9D8B030D-6E8A-4147-A177-3AD203B41FA5}">
                      <a16:colId xmlns:a16="http://schemas.microsoft.com/office/drawing/2014/main" val="2313174079"/>
                    </a:ext>
                  </a:extLst>
                </a:gridCol>
              </a:tblGrid>
              <a:tr h="1085499">
                <a:tc>
                  <a:txBody>
                    <a:bodyPr/>
                    <a:lstStyle/>
                    <a:p>
                      <a:pPr algn="ctr"/>
                      <a:r>
                        <a:rPr lang="en-US" sz="3200" dirty="0"/>
                        <a:t>Advantages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Disadvantages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354566"/>
                  </a:ext>
                </a:extLst>
              </a:tr>
              <a:tr h="622929">
                <a:tc>
                  <a:txBody>
                    <a:bodyPr/>
                    <a:lstStyle/>
                    <a:p>
                      <a:pPr algn="ctr"/>
                      <a:r>
                        <a:rPr lang="en-US" dirty="0"/>
                        <a:t>Good 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Limited Range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3065158"/>
                  </a:ext>
                </a:extLst>
              </a:tr>
              <a:tr h="7765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900" b="0" i="0" u="none" strike="noStrike" cap="none" dirty="0">
                          <a:solidFill>
                            <a:schemeClr val="dk1"/>
                          </a:solidFill>
                          <a:effectLst/>
                          <a:latin typeface="+mn-lt"/>
                          <a:ea typeface="+mn-ea"/>
                          <a:cs typeface="+mn-cs"/>
                          <a:sym typeface="Arial"/>
                        </a:rPr>
                        <a:t>It is very efficient in terms of cost and energy.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Limitation in usage of light sources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8951935"/>
                  </a:ext>
                </a:extLst>
              </a:tr>
              <a:tr h="8046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900" b="0" i="0" u="none" strike="noStrike" cap="none" dirty="0">
                          <a:solidFill>
                            <a:schemeClr val="dk1"/>
                          </a:solidFill>
                          <a:effectLst/>
                          <a:latin typeface="+mn-lt"/>
                          <a:ea typeface="+mn-ea"/>
                          <a:cs typeface="+mn-cs"/>
                          <a:sym typeface="Arial"/>
                        </a:rPr>
                        <a:t>Unimpeded by radio interference.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Interference from other light sources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1197142"/>
                  </a:ext>
                </a:extLst>
              </a:tr>
            </a:tbl>
          </a:graphicData>
        </a:graphic>
      </p:graphicFrame>
    </p:spTree>
    <p:extLst>
      <p:ext uri="{BB962C8B-B14F-4D97-AF65-F5344CB8AC3E}">
        <p14:creationId xmlns:p14="http://schemas.microsoft.com/office/powerpoint/2010/main" val="80692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Comparison of Li-Fi and Wi-Fi</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sp>
        <p:nvSpPr>
          <p:cNvPr id="12" name="TextBox 11">
            <a:extLst>
              <a:ext uri="{FF2B5EF4-FFF2-40B4-BE49-F238E27FC236}">
                <a16:creationId xmlns:a16="http://schemas.microsoft.com/office/drawing/2014/main" id="{4B55D462-B2FD-4855-88BE-B2518C6D94E2}"/>
              </a:ext>
            </a:extLst>
          </p:cNvPr>
          <p:cNvSpPr txBox="1"/>
          <p:nvPr/>
        </p:nvSpPr>
        <p:spPr>
          <a:xfrm>
            <a:off x="198332" y="1226274"/>
            <a:ext cx="4870174" cy="1246495"/>
          </a:xfrm>
          <a:prstGeom prst="rect">
            <a:avLst/>
          </a:prstGeom>
          <a:noFill/>
        </p:spPr>
        <p:txBody>
          <a:bodyPr wrap="square" rtlCol="0">
            <a:spAutoFit/>
          </a:bodyPr>
          <a:lstStyle/>
          <a:p>
            <a:pPr marL="342896" indent="-342896">
              <a:buFontTx/>
              <a:buChar char="-"/>
            </a:pPr>
            <a:endParaRPr lang="en-US" sz="2000" dirty="0"/>
          </a:p>
          <a:p>
            <a:pPr marL="285747" indent="-285747">
              <a:buFont typeface="Arial" panose="020B0604020202020204" pitchFamily="34" charset="0"/>
              <a:buChar char="•"/>
            </a:pPr>
            <a:endParaRPr lang="en-US" sz="2000" dirty="0"/>
          </a:p>
          <a:p>
            <a:pPr marL="285747" indent="-285747">
              <a:buFont typeface="Arial" panose="020B0604020202020204" pitchFamily="34" charset="0"/>
              <a:buChar char="•"/>
            </a:pPr>
            <a:endParaRPr lang="en-US" sz="2000" dirty="0"/>
          </a:p>
          <a:p>
            <a:pPr marL="285747" indent="-285747">
              <a:buFont typeface="Arial" panose="020B0604020202020204" pitchFamily="34" charset="0"/>
              <a:buChar char="•"/>
            </a:pPr>
            <a:endParaRPr lang="en-US" dirty="0"/>
          </a:p>
        </p:txBody>
      </p:sp>
      <p:graphicFrame>
        <p:nvGraphicFramePr>
          <p:cNvPr id="2" name="Table 1">
            <a:extLst>
              <a:ext uri="{FF2B5EF4-FFF2-40B4-BE49-F238E27FC236}">
                <a16:creationId xmlns:a16="http://schemas.microsoft.com/office/drawing/2014/main" id="{BC140E88-7E05-4AAA-A688-9574075AB879}"/>
              </a:ext>
            </a:extLst>
          </p:cNvPr>
          <p:cNvGraphicFramePr>
            <a:graphicFrameLocks noGrp="1"/>
          </p:cNvGraphicFramePr>
          <p:nvPr>
            <p:extLst>
              <p:ext uri="{D42A27DB-BD31-4B8C-83A1-F6EECF244321}">
                <p14:modId xmlns:p14="http://schemas.microsoft.com/office/powerpoint/2010/main" val="4008656273"/>
              </p:ext>
            </p:extLst>
          </p:nvPr>
        </p:nvGraphicFramePr>
        <p:xfrm>
          <a:off x="198332" y="1226273"/>
          <a:ext cx="11795337" cy="4587788"/>
        </p:xfrm>
        <a:graphic>
          <a:graphicData uri="http://schemas.openxmlformats.org/drawingml/2006/table">
            <a:tbl>
              <a:tblPr firstRow="1" bandRow="1">
                <a:tableStyleId>{793D81CF-94F2-401A-BA57-92F5A7B2D0C5}</a:tableStyleId>
              </a:tblPr>
              <a:tblGrid>
                <a:gridCol w="3931779">
                  <a:extLst>
                    <a:ext uri="{9D8B030D-6E8A-4147-A177-3AD203B41FA5}">
                      <a16:colId xmlns:a16="http://schemas.microsoft.com/office/drawing/2014/main" val="1971227544"/>
                    </a:ext>
                  </a:extLst>
                </a:gridCol>
                <a:gridCol w="3931779">
                  <a:extLst>
                    <a:ext uri="{9D8B030D-6E8A-4147-A177-3AD203B41FA5}">
                      <a16:colId xmlns:a16="http://schemas.microsoft.com/office/drawing/2014/main" val="2473150194"/>
                    </a:ext>
                  </a:extLst>
                </a:gridCol>
                <a:gridCol w="3931779">
                  <a:extLst>
                    <a:ext uri="{9D8B030D-6E8A-4147-A177-3AD203B41FA5}">
                      <a16:colId xmlns:a16="http://schemas.microsoft.com/office/drawing/2014/main" val="158230260"/>
                    </a:ext>
                  </a:extLst>
                </a:gridCol>
              </a:tblGrid>
              <a:tr h="629441">
                <a:tc>
                  <a:txBody>
                    <a:bodyPr/>
                    <a:lstStyle/>
                    <a:p>
                      <a:pPr algn="ctr"/>
                      <a:r>
                        <a:rPr lang="en-US" sz="3600" dirty="0"/>
                        <a:t>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600" dirty="0"/>
                        <a:t>Li-Fi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600" dirty="0"/>
                        <a:t>Wi-Fi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7920729"/>
                  </a:ext>
                </a:extLst>
              </a:tr>
              <a:tr h="487954">
                <a:tc>
                  <a:txBody>
                    <a:bodyPr/>
                    <a:lstStyle/>
                    <a:p>
                      <a:r>
                        <a:rPr lang="en-US" dirty="0"/>
                        <a:t>Full 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Light 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Wireless 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2278852"/>
                  </a:ext>
                </a:extLst>
              </a:tr>
              <a:tr h="659415">
                <a:tc>
                  <a:txBody>
                    <a:bodyPr/>
                    <a:lstStyle/>
                    <a:p>
                      <a:r>
                        <a:rPr lang="en-US"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Transmits data using light with the help of LED bulbs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Transmits data using radio waves with the help of a Wi-Fi router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0027068"/>
                  </a:ext>
                </a:extLst>
              </a:tr>
              <a:tr h="487954">
                <a:tc>
                  <a:txBody>
                    <a:bodyPr/>
                    <a:lstStyle/>
                    <a:p>
                      <a:r>
                        <a:rPr lang="en-US" dirty="0"/>
                        <a:t>Interferences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From other light 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From nearby access points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9818014"/>
                  </a:ext>
                </a:extLst>
              </a:tr>
              <a:tr h="659415">
                <a:tc>
                  <a:txBody>
                    <a:bodyPr/>
                    <a:lstStyle/>
                    <a:p>
                      <a:r>
                        <a:rPr lang="en-US" dirty="0"/>
                        <a:t>Mediums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Can pass through salty sea water, works in densy 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Cannot pass through sea water, works in less densy 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9313586"/>
                  </a:ext>
                </a:extLst>
              </a:tr>
              <a:tr h="944162">
                <a:tc>
                  <a:txBody>
                    <a:bodyPr/>
                    <a:lstStyle/>
                    <a:p>
                      <a:r>
                        <a:rPr lang="en-US" dirty="0"/>
                        <a:t>Data Transfer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About 1Gbps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WLAN-11n offers 150Mbps , About 1-2 Gbps can be achieved using WiGig/Giga-IR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76410"/>
                  </a:ext>
                </a:extLst>
              </a:tr>
              <a:tr h="659415">
                <a:tc>
                  <a:txBody>
                    <a:bodyPr/>
                    <a:lstStyle/>
                    <a:p>
                      <a:r>
                        <a:rPr lang="en-US" dirty="0"/>
                        <a:t>Applications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Used in airlines, operation theaters, offices and homes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Used for internet browsing with the help of Wi-Fi hotspots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0291854"/>
                  </a:ext>
                </a:extLst>
              </a:tr>
            </a:tbl>
          </a:graphicData>
        </a:graphic>
      </p:graphicFrame>
    </p:spTree>
    <p:extLst>
      <p:ext uri="{BB962C8B-B14F-4D97-AF65-F5344CB8AC3E}">
        <p14:creationId xmlns:p14="http://schemas.microsoft.com/office/powerpoint/2010/main" val="256776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p33">
            <a:extLst>
              <a:ext uri="{FF2B5EF4-FFF2-40B4-BE49-F238E27FC236}">
                <a16:creationId xmlns:a16="http://schemas.microsoft.com/office/drawing/2014/main" id="{2783737C-F52B-400B-B758-30CCEC8BF1C6}"/>
              </a:ext>
            </a:extLst>
          </p:cNvPr>
          <p:cNvSpPr txBox="1"/>
          <p:nvPr/>
        </p:nvSpPr>
        <p:spPr>
          <a:xfrm>
            <a:off x="0" y="294628"/>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Future scope of Li-Fi</a:t>
            </a:r>
          </a:p>
        </p:txBody>
      </p:sp>
      <p:sp>
        <p:nvSpPr>
          <p:cNvPr id="11" name="TextBox 10">
            <a:extLst>
              <a:ext uri="{FF2B5EF4-FFF2-40B4-BE49-F238E27FC236}">
                <a16:creationId xmlns:a16="http://schemas.microsoft.com/office/drawing/2014/main" id="{076C5AFD-3460-4724-84D4-A2445E056C04}"/>
              </a:ext>
            </a:extLst>
          </p:cNvPr>
          <p:cNvSpPr txBox="1"/>
          <p:nvPr/>
        </p:nvSpPr>
        <p:spPr>
          <a:xfrm>
            <a:off x="8328992" y="5542500"/>
            <a:ext cx="2534478" cy="323165"/>
          </a:xfrm>
          <a:prstGeom prst="rect">
            <a:avLst/>
          </a:prstGeom>
          <a:noFill/>
        </p:spPr>
        <p:txBody>
          <a:bodyPr wrap="square" rtlCol="0">
            <a:spAutoFit/>
          </a:bodyPr>
          <a:lstStyle/>
          <a:p>
            <a:r>
              <a:rPr lang="en-US" dirty="0">
                <a:solidFill>
                  <a:schemeClr val="bg1"/>
                </a:solidFill>
              </a:rPr>
              <a:t>Mac OS 10.14</a:t>
            </a:r>
          </a:p>
        </p:txBody>
      </p:sp>
      <p:sp>
        <p:nvSpPr>
          <p:cNvPr id="12" name="TextBox 11">
            <a:extLst>
              <a:ext uri="{FF2B5EF4-FFF2-40B4-BE49-F238E27FC236}">
                <a16:creationId xmlns:a16="http://schemas.microsoft.com/office/drawing/2014/main" id="{4B55D462-B2FD-4855-88BE-B2518C6D94E2}"/>
              </a:ext>
            </a:extLst>
          </p:cNvPr>
          <p:cNvSpPr txBox="1"/>
          <p:nvPr/>
        </p:nvSpPr>
        <p:spPr>
          <a:xfrm>
            <a:off x="198332" y="1226274"/>
            <a:ext cx="4870174" cy="1246495"/>
          </a:xfrm>
          <a:prstGeom prst="rect">
            <a:avLst/>
          </a:prstGeom>
          <a:noFill/>
        </p:spPr>
        <p:txBody>
          <a:bodyPr wrap="square" rtlCol="0">
            <a:spAutoFit/>
          </a:bodyPr>
          <a:lstStyle/>
          <a:p>
            <a:pPr marL="285747" indent="-285747">
              <a:buFont typeface="Arial" panose="020B0604020202020204" pitchFamily="34" charset="0"/>
              <a:buChar char="•"/>
            </a:pPr>
            <a:endParaRPr lang="en-US" sz="2000" dirty="0"/>
          </a:p>
          <a:p>
            <a:pPr marL="342896" indent="-342896">
              <a:buFontTx/>
              <a:buChar char="-"/>
            </a:pPr>
            <a:endParaRPr lang="en-US" sz="2000" dirty="0"/>
          </a:p>
          <a:p>
            <a:pPr marL="285747" indent="-285747">
              <a:buFont typeface="Arial" panose="020B0604020202020204" pitchFamily="34" charset="0"/>
              <a:buChar char="•"/>
            </a:pPr>
            <a:endParaRPr lang="en-US" sz="2000" dirty="0"/>
          </a:p>
          <a:p>
            <a:pPr marL="285747" indent="-285747">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B99A95D-8E13-4E1D-B34C-B497CC385EB2}"/>
              </a:ext>
            </a:extLst>
          </p:cNvPr>
          <p:cNvSpPr txBox="1"/>
          <p:nvPr/>
        </p:nvSpPr>
        <p:spPr>
          <a:xfrm>
            <a:off x="468351" y="1108033"/>
            <a:ext cx="5395100" cy="5324535"/>
          </a:xfrm>
          <a:prstGeom prst="rect">
            <a:avLst/>
          </a:prstGeom>
          <a:noFill/>
        </p:spPr>
        <p:txBody>
          <a:bodyPr wrap="square" rtlCol="0">
            <a:spAutoFit/>
          </a:bodyPr>
          <a:lstStyle/>
          <a:p>
            <a:pPr marL="342900" indent="-342900">
              <a:buFontTx/>
              <a:buChar char="-"/>
            </a:pPr>
            <a:r>
              <a:rPr lang="en-US" sz="2000" dirty="0"/>
              <a:t>Home Automation</a:t>
            </a:r>
          </a:p>
          <a:p>
            <a:endParaRPr lang="en-US" sz="2000" dirty="0"/>
          </a:p>
          <a:p>
            <a:pPr marL="342900" indent="-342900">
              <a:buFont typeface="Arial" panose="020B0604020202020204" pitchFamily="34" charset="0"/>
              <a:buChar char="•"/>
            </a:pPr>
            <a:r>
              <a:rPr lang="en-US" sz="2000" dirty="0"/>
              <a:t>It is predicted that future home and building automation will be highly dependent on the Li-Fi technology for being secure and fast. As the light cannot penetrate through walls, the signal cannot be hacked from a remote location</a:t>
            </a:r>
            <a:r>
              <a:rPr lang="en-US" dirty="0"/>
              <a:t>.</a:t>
            </a:r>
          </a:p>
          <a:p>
            <a:pPr marL="342900" indent="-342900">
              <a:buFont typeface="Wingdings" panose="05000000000000000000" pitchFamily="2" charset="2"/>
              <a:buChar char="ü"/>
            </a:pPr>
            <a:endParaRPr lang="en-US" dirty="0"/>
          </a:p>
          <a:p>
            <a:pPr marL="285750" indent="-285750">
              <a:buFontTx/>
              <a:buChar char="-"/>
            </a:pPr>
            <a:r>
              <a:rPr lang="en-US" sz="2000" dirty="0"/>
              <a:t>Advertising</a:t>
            </a:r>
          </a:p>
          <a:p>
            <a:endParaRPr lang="en-US" sz="2000" dirty="0"/>
          </a:p>
          <a:p>
            <a:pPr marL="342900" indent="-342900">
              <a:buFont typeface="Arial" panose="020B0604020202020204" pitchFamily="34" charset="0"/>
              <a:buChar char="•"/>
            </a:pPr>
            <a:r>
              <a:rPr lang="en-US" sz="2000" dirty="0"/>
              <a:t>A customer walking into a store and passing through the store's front lights can show current sales and promotions on the customer's cellular device.</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endParaRPr lang="en-US" dirty="0"/>
          </a:p>
        </p:txBody>
      </p:sp>
      <p:pic>
        <p:nvPicPr>
          <p:cNvPr id="4" name="Picture 3">
            <a:extLst>
              <a:ext uri="{FF2B5EF4-FFF2-40B4-BE49-F238E27FC236}">
                <a16:creationId xmlns:a16="http://schemas.microsoft.com/office/drawing/2014/main" id="{F8E0C0B6-68B7-4C7D-89CC-E0B70DCD37C3}"/>
              </a:ext>
            </a:extLst>
          </p:cNvPr>
          <p:cNvPicPr>
            <a:picLocks noChangeAspect="1"/>
          </p:cNvPicPr>
          <p:nvPr/>
        </p:nvPicPr>
        <p:blipFill rotWithShape="1">
          <a:blip r:embed="rId2"/>
          <a:srcRect r="2869"/>
          <a:stretch/>
        </p:blipFill>
        <p:spPr>
          <a:xfrm>
            <a:off x="5863451" y="1108033"/>
            <a:ext cx="6235622" cy="4410075"/>
          </a:xfrm>
          <a:prstGeom prst="rect">
            <a:avLst/>
          </a:prstGeom>
        </p:spPr>
      </p:pic>
    </p:spTree>
    <p:extLst>
      <p:ext uri="{BB962C8B-B14F-4D97-AF65-F5344CB8AC3E}">
        <p14:creationId xmlns:p14="http://schemas.microsoft.com/office/powerpoint/2010/main" val="1741997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4" name="Google Shape;180;p33">
            <a:extLst>
              <a:ext uri="{FF2B5EF4-FFF2-40B4-BE49-F238E27FC236}">
                <a16:creationId xmlns:a16="http://schemas.microsoft.com/office/drawing/2014/main" id="{E3D85BD1-9B7A-47A7-B744-8DA47844E9F6}"/>
              </a:ext>
            </a:extLst>
          </p:cNvPr>
          <p:cNvSpPr txBox="1"/>
          <p:nvPr/>
        </p:nvSpPr>
        <p:spPr>
          <a:xfrm>
            <a:off x="14" y="60524"/>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Dependencies</a:t>
            </a:r>
          </a:p>
        </p:txBody>
      </p:sp>
      <p:sp>
        <p:nvSpPr>
          <p:cNvPr id="33" name="TextBox 32">
            <a:extLst>
              <a:ext uri="{FF2B5EF4-FFF2-40B4-BE49-F238E27FC236}">
                <a16:creationId xmlns:a16="http://schemas.microsoft.com/office/drawing/2014/main" id="{2271BAD5-A750-41AC-9F7F-2634FB60B44E}"/>
              </a:ext>
            </a:extLst>
          </p:cNvPr>
          <p:cNvSpPr txBox="1"/>
          <p:nvPr/>
        </p:nvSpPr>
        <p:spPr>
          <a:xfrm>
            <a:off x="482374" y="1674260"/>
            <a:ext cx="11427975" cy="3323957"/>
          </a:xfrm>
          <a:prstGeom prst="rect">
            <a:avLst/>
          </a:prstGeom>
          <a:noFill/>
        </p:spPr>
        <p:txBody>
          <a:bodyPr wrap="square" lIns="121890" tIns="60945" rIns="121890" bIns="60945" rtlCol="0">
            <a:spAutoFit/>
          </a:bodyPr>
          <a:lstStyle/>
          <a:p>
            <a:pPr marL="33863"/>
            <a:r>
              <a:rPr lang="en-US" sz="2000" dirty="0"/>
              <a:t>Download the files from GitHub </a:t>
            </a:r>
          </a:p>
          <a:p>
            <a:pPr marL="376759" indent="-342896">
              <a:buFont typeface="Wingdings" panose="05000000000000000000" pitchFamily="2" charset="2"/>
              <a:buChar char="ü"/>
            </a:pPr>
            <a:r>
              <a:rPr lang="en-US" sz="2000" dirty="0">
                <a:hlinkClick r:id="rId4"/>
              </a:rPr>
              <a:t> </a:t>
            </a:r>
            <a:r>
              <a:rPr lang="en-GB" sz="2000" dirty="0">
                <a:hlinkClick r:id="rId5"/>
              </a:rPr>
              <a:t>https://github.com/The-Assembly/LiFi</a:t>
            </a:r>
            <a:endParaRPr lang="en-US" sz="2000" dirty="0"/>
          </a:p>
          <a:p>
            <a:pPr marL="33863"/>
            <a:endParaRPr lang="en-US" sz="3200" dirty="0"/>
          </a:p>
          <a:p>
            <a:pPr marL="33863"/>
            <a:endParaRPr lang="en-US" sz="3200" dirty="0"/>
          </a:p>
          <a:p>
            <a:pPr marL="33863"/>
            <a:endParaRPr lang="en-US" sz="3200" dirty="0"/>
          </a:p>
          <a:p>
            <a:pPr marL="33863"/>
            <a:endParaRPr lang="en-US" sz="3200" dirty="0"/>
          </a:p>
          <a:p>
            <a:pPr marL="33863"/>
            <a:r>
              <a:rPr lang="en-US" sz="2000" dirty="0"/>
              <a:t>Download Arduino Software:</a:t>
            </a:r>
          </a:p>
          <a:p>
            <a:pPr marL="491063" indent="-457200">
              <a:buFont typeface="Wingdings" panose="05000000000000000000" pitchFamily="2" charset="2"/>
              <a:buChar char="ü"/>
            </a:pPr>
            <a:r>
              <a:rPr lang="en-US" sz="2000" dirty="0">
                <a:hlinkClick r:id="rId6"/>
              </a:rPr>
              <a:t>https://www.arduino.cc/en/Main/Software</a:t>
            </a:r>
            <a:endParaRPr lang="en-US" sz="2000" dirty="0"/>
          </a:p>
        </p:txBody>
      </p:sp>
      <p:pic>
        <p:nvPicPr>
          <p:cNvPr id="6" name="Picture 5">
            <a:extLst>
              <a:ext uri="{FF2B5EF4-FFF2-40B4-BE49-F238E27FC236}">
                <a16:creationId xmlns:a16="http://schemas.microsoft.com/office/drawing/2014/main" id="{061D3EBA-7EC0-4DE3-B41F-EBA19552F73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413" b="99683" l="10000" r="90000">
                        <a14:foregroundMark x1="53917" y1="12222" x2="53417" y2="11905"/>
                        <a14:foregroundMark x1="50750" y1="8571" x2="49333" y2="38571"/>
                        <a14:foregroundMark x1="49333" y1="38571" x2="52167" y2="78730"/>
                        <a14:foregroundMark x1="68333" y1="55556" x2="55250" y2="55714"/>
                        <a14:foregroundMark x1="55250" y1="55714" x2="70525" y2="25691"/>
                        <a14:foregroundMark x1="45167" y1="84286" x2="40000" y2="55556"/>
                        <a14:foregroundMark x1="40000" y1="55556" x2="50083" y2="32063"/>
                        <a14:foregroundMark x1="50083" y1="32063" x2="58833" y2="50794"/>
                        <a14:foregroundMark x1="53667" y1="68095" x2="53250" y2="37619"/>
                        <a14:foregroundMark x1="53250" y1="37619" x2="52917" y2="65873"/>
                        <a14:foregroundMark x1="52917" y1="65873" x2="43833" y2="47460"/>
                        <a14:foregroundMark x1="43833" y1="47460" x2="52417" y2="63016"/>
                        <a14:foregroundMark x1="52417" y1="63016" x2="42583" y2="45238"/>
                        <a14:foregroundMark x1="42583" y1="45238" x2="45583" y2="23333"/>
                        <a14:foregroundMark x1="45583" y1="23333" x2="50750" y2="16508"/>
                        <a14:foregroundMark x1="37333" y1="79683" x2="41000" y2="83810"/>
                        <a14:foregroundMark x1="53167" y1="84286" x2="47833" y2="93175"/>
                        <a14:foregroundMark x1="43167" y1="95556" x2="55750" y2="95873"/>
                        <a14:foregroundMark x1="55750" y1="95873" x2="58333" y2="92222"/>
                        <a14:foregroundMark x1="57833" y1="97778" x2="58083" y2="99683"/>
                        <a14:backgroundMark x1="71000" y1="21587" x2="77083" y2="35079"/>
                        <a14:backgroundMark x1="74167" y1="18730" x2="74167" y2="23016"/>
                        <a14:backgroundMark x1="75667" y1="25238" x2="75667" y2="23968"/>
                        <a14:backgroundMark x1="71000" y1="15556" x2="77417" y2="37460"/>
                        <a14:backgroundMark x1="77417" y1="37460" x2="89167" y2="43651"/>
                        <a14:backgroundMark x1="89167" y1="43651" x2="93417" y2="43016"/>
                        <a14:backgroundMark x1="72000" y1="17937" x2="85417" y2="29524"/>
                      </a14:backgroundRemoval>
                    </a14:imgEffect>
                  </a14:imgLayer>
                </a14:imgProps>
              </a:ext>
            </a:extLst>
          </a:blip>
          <a:srcRect l="16218" r="21834"/>
          <a:stretch/>
        </p:blipFill>
        <p:spPr>
          <a:xfrm>
            <a:off x="8993646" y="1458775"/>
            <a:ext cx="1894219" cy="1605347"/>
          </a:xfrm>
          <a:prstGeom prst="rect">
            <a:avLst/>
          </a:prstGeom>
        </p:spPr>
      </p:pic>
      <p:pic>
        <p:nvPicPr>
          <p:cNvPr id="4" name="Picture 3">
            <a:extLst>
              <a:ext uri="{FF2B5EF4-FFF2-40B4-BE49-F238E27FC236}">
                <a16:creationId xmlns:a16="http://schemas.microsoft.com/office/drawing/2014/main" id="{D951BDE8-ABE2-4455-BFDF-BB6B0BC61B1F}"/>
              </a:ext>
            </a:extLst>
          </p:cNvPr>
          <p:cNvPicPr>
            <a:picLocks noChangeAspect="1"/>
          </p:cNvPicPr>
          <p:nvPr/>
        </p:nvPicPr>
        <p:blipFill>
          <a:blip r:embed="rId9"/>
          <a:stretch>
            <a:fillRect/>
          </a:stretch>
        </p:blipFill>
        <p:spPr>
          <a:xfrm>
            <a:off x="8832774" y="3428571"/>
            <a:ext cx="2215962" cy="2215962"/>
          </a:xfrm>
          <a:prstGeom prst="rect">
            <a:avLst/>
          </a:prstGeom>
        </p:spPr>
      </p:pic>
    </p:spTree>
    <p:extLst>
      <p:ext uri="{BB962C8B-B14F-4D97-AF65-F5344CB8AC3E}">
        <p14:creationId xmlns:p14="http://schemas.microsoft.com/office/powerpoint/2010/main" val="3859989527"/>
      </p:ext>
    </p:extLst>
  </p:cSld>
  <p:clrMapOvr>
    <a:masterClrMapping/>
  </p:clrMapOvr>
</p:sld>
</file>

<file path=ppt/theme/theme1.xml><?xml version="1.0" encoding="utf-8"?>
<a:theme xmlns:a="http://schemas.openxmlformats.org/drawingml/2006/main" name="Assembly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ssemblyTheme" id="{031DE9DB-D90B-4049-ABA6-8B4BBD22E0BC}" vid="{CC98074F-3CA0-44B3-941B-6BA507744927}"/>
    </a:ext>
  </a:ext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11817</TotalTime>
  <Words>911</Words>
  <Application>Microsoft Office PowerPoint</Application>
  <PresentationFormat>Widescreen</PresentationFormat>
  <Paragraphs>209</Paragraphs>
  <Slides>20</Slides>
  <Notes>10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20</vt:i4>
      </vt:variant>
    </vt:vector>
  </HeadingPairs>
  <TitlesOfParts>
    <vt:vector size="29" baseType="lpstr">
      <vt:lpstr>Arial</vt:lpstr>
      <vt:lpstr>Avenir</vt:lpstr>
      <vt:lpstr>Calibri</vt:lpstr>
      <vt:lpstr>Consolas</vt:lpstr>
      <vt:lpstr>Wingdings</vt:lpstr>
      <vt:lpstr>AssemblyTheme</vt:lpstr>
      <vt:lpstr>Office Theme</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Kurian George</dc:creator>
  <cp:lastModifiedBy>Zineddine Haitaamar</cp:lastModifiedBy>
  <cp:revision>424</cp:revision>
  <dcterms:created xsi:type="dcterms:W3CDTF">2019-02-05T08:54:23Z</dcterms:created>
  <dcterms:modified xsi:type="dcterms:W3CDTF">2019-08-20T06:17:59Z</dcterms:modified>
</cp:coreProperties>
</file>